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2.xml" ContentType="application/vnd.openxmlformats-officedocument.theme+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3.xml" ContentType="application/vnd.openxmlformats-officedocument.theme+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6" r:id="rId5"/>
    <p:sldMasterId id="2147483730" r:id="rId6"/>
    <p:sldMasterId id="2147483800" r:id="rId7"/>
    <p:sldMasterId id="2147483656" r:id="rId8"/>
  </p:sldMasterIdLst>
  <p:notesMasterIdLst>
    <p:notesMasterId r:id="rId33"/>
  </p:notesMasterIdLst>
  <p:handoutMasterIdLst>
    <p:handoutMasterId r:id="rId34"/>
  </p:handoutMasterIdLst>
  <p:sldIdLst>
    <p:sldId id="386" r:id="rId9"/>
    <p:sldId id="425" r:id="rId10"/>
    <p:sldId id="439" r:id="rId11"/>
    <p:sldId id="476" r:id="rId12"/>
    <p:sldId id="477" r:id="rId13"/>
    <p:sldId id="478" r:id="rId14"/>
    <p:sldId id="486" r:id="rId15"/>
    <p:sldId id="490" r:id="rId16"/>
    <p:sldId id="485" r:id="rId17"/>
    <p:sldId id="492" r:id="rId18"/>
    <p:sldId id="493" r:id="rId19"/>
    <p:sldId id="494" r:id="rId20"/>
    <p:sldId id="495" r:id="rId21"/>
    <p:sldId id="496" r:id="rId22"/>
    <p:sldId id="464" r:id="rId23"/>
    <p:sldId id="479" r:id="rId24"/>
    <p:sldId id="480" r:id="rId25"/>
    <p:sldId id="481" r:id="rId26"/>
    <p:sldId id="482" r:id="rId27"/>
    <p:sldId id="483" r:id="rId28"/>
    <p:sldId id="484" r:id="rId29"/>
    <p:sldId id="488" r:id="rId30"/>
    <p:sldId id="487" r:id="rId31"/>
    <p:sldId id="489" r:id="rId32"/>
  </p:sldIdLst>
  <p:sldSz cx="9144000" cy="5143500" type="screen16x9"/>
  <p:notesSz cx="6670675" cy="9875838"/>
  <p:custDataLst>
    <p:tags r:id="rId35"/>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15:clr>
            <a:srgbClr val="A4A3A4"/>
          </p15:clr>
        </p15:guide>
        <p15:guide id="6">
          <p15:clr>
            <a:srgbClr val="A4A3A4"/>
          </p15:clr>
        </p15:guide>
        <p15:guide id="7" pos="5666">
          <p15:clr>
            <a:srgbClr val="A4A3A4"/>
          </p15:clr>
        </p15:guide>
      </p15:sldGuideLst>
    </p:ext>
    <p:ext uri="{2D200454-40CA-4A62-9FC3-DE9A4176ACB9}">
      <p15:notesGuideLst xmlns:p15="http://schemas.microsoft.com/office/powerpoint/2012/main">
        <p15:guide id="1" orient="horz" pos="3111">
          <p15:clr>
            <a:srgbClr val="A4A3A4"/>
          </p15:clr>
        </p15:guide>
        <p15:guide id="2" pos="210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ADD0"/>
    <a:srgbClr val="00A9CE"/>
    <a:srgbClr val="D8DCDE"/>
    <a:srgbClr val="002F5F"/>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BB45DB9-A5C7-42D9-8D86-58E9C0F106AD}" v="4" dt="2020-03-26T12:03:13.542"/>
    <p1510:client id="{FEAF9D15-8916-46E4-AA42-74602A5A02FF}" v="129" dt="2020-03-26T11:53:18.451"/>
    <p1510:client id="{9769029B-DAE8-4543-A14E-8C5695AE6F3B}" v="252" dt="2020-03-26T09:57:15.39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1" d="100"/>
          <a:sy n="71" d="100"/>
        </p:scale>
        <p:origin x="56" y="972"/>
      </p:cViewPr>
      <p:guideLst>
        <p:guide orient="horz"/>
        <p:guide/>
        <p:guide pos="5666"/>
      </p:guideLst>
    </p:cSldViewPr>
  </p:slideViewPr>
  <p:notesTextViewPr>
    <p:cViewPr>
      <p:scale>
        <a:sx n="1" d="1"/>
        <a:sy n="1" d="1"/>
      </p:scale>
      <p:origin x="0" y="0"/>
    </p:cViewPr>
  </p:notesTextViewPr>
  <p:notesViewPr>
    <p:cSldViewPr snapToGrid="0">
      <p:cViewPr>
        <p:scale>
          <a:sx n="1" d="2"/>
          <a:sy n="1" d="2"/>
        </p:scale>
        <p:origin x="0" y="0"/>
      </p:cViewPr>
      <p:guideLst>
        <p:guide orient="horz" pos="3111"/>
        <p:guide pos="2101"/>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tableStyles" Target="tableStyles.xml"/><Relationship Id="rId21" Type="http://schemas.openxmlformats.org/officeDocument/2006/relationships/slide" Target="slides/slide13.xml"/><Relationship Id="rId34" Type="http://schemas.openxmlformats.org/officeDocument/2006/relationships/handoutMaster" Target="handoutMasters/handoutMaster1.xml"/><Relationship Id="rId7" Type="http://schemas.openxmlformats.org/officeDocument/2006/relationships/slideMaster" Target="slideMasters/slideMaster3.xml"/><Relationship Id="rId2" Type="http://schemas.openxmlformats.org/officeDocument/2006/relationships/customXml" Target="../customXml/item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slide" Target="slides/slide21.xml"/><Relationship Id="rId41"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Master" Target="slideMasters/slideMaster2.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viewProps" Target="viewProps.xml"/><Relationship Id="rId40" Type="http://schemas.microsoft.com/office/2016/11/relationships/changesInfo" Target="changesInfos/changesInfo1.xml"/><Relationship Id="rId5" Type="http://schemas.openxmlformats.org/officeDocument/2006/relationships/slideMaster" Target="slideMasters/slideMaster1.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presProps" Target="presProps.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 Type="http://schemas.openxmlformats.org/officeDocument/2006/relationships/customXml" Target="../customXml/item4.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tags" Target="tags/tag1.xml"/><Relationship Id="rId8" Type="http://schemas.openxmlformats.org/officeDocument/2006/relationships/slideMaster" Target="slideMasters/slideMaster4.xml"/><Relationship Id="rId3" Type="http://schemas.openxmlformats.org/officeDocument/2006/relationships/customXml" Target="../customXml/item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notesMaster" Target="notesMasters/notesMaster1.xml"/><Relationship Id="rId38"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cKinney, David" userId="S::kqkh779@astrazeneca.net::8b945cb3-78ce-42d7-adc5-b07bab32cd5b" providerId="AD" clId="Web-{FEAF9D15-8916-46E4-AA42-74602A5A02FF}"/>
    <pc:docChg chg="addSld modSld sldOrd">
      <pc:chgData name="McKinney, David" userId="S::kqkh779@astrazeneca.net::8b945cb3-78ce-42d7-adc5-b07bab32cd5b" providerId="AD" clId="Web-{FEAF9D15-8916-46E4-AA42-74602A5A02FF}" dt="2020-03-26T11:53:18.451" v="122" actId="1076"/>
      <pc:docMkLst>
        <pc:docMk/>
      </pc:docMkLst>
      <pc:sldChg chg="modSp">
        <pc:chgData name="McKinney, David" userId="S::kqkh779@astrazeneca.net::8b945cb3-78ce-42d7-adc5-b07bab32cd5b" providerId="AD" clId="Web-{FEAF9D15-8916-46E4-AA42-74602A5A02FF}" dt="2020-03-26T11:41:07.986" v="47" actId="20577"/>
        <pc:sldMkLst>
          <pc:docMk/>
          <pc:sldMk cId="4121468342" sldId="377"/>
        </pc:sldMkLst>
        <pc:spChg chg="mod">
          <ac:chgData name="McKinney, David" userId="S::kqkh779@astrazeneca.net::8b945cb3-78ce-42d7-adc5-b07bab32cd5b" providerId="AD" clId="Web-{FEAF9D15-8916-46E4-AA42-74602A5A02FF}" dt="2020-03-26T11:41:07.986" v="47" actId="20577"/>
          <ac:spMkLst>
            <pc:docMk/>
            <pc:sldMk cId="4121468342" sldId="377"/>
            <ac:spMk id="10" creationId="{B90420E4-3E21-481E-BC49-A3D86C7AF3E5}"/>
          </ac:spMkLst>
        </pc:spChg>
      </pc:sldChg>
      <pc:sldChg chg="addSp delSp modSp">
        <pc:chgData name="McKinney, David" userId="S::kqkh779@astrazeneca.net::8b945cb3-78ce-42d7-adc5-b07bab32cd5b" providerId="AD" clId="Web-{FEAF9D15-8916-46E4-AA42-74602A5A02FF}" dt="2020-03-26T11:52:32.339" v="116"/>
        <pc:sldMkLst>
          <pc:docMk/>
          <pc:sldMk cId="2574499084" sldId="380"/>
        </pc:sldMkLst>
        <pc:picChg chg="del">
          <ac:chgData name="McKinney, David" userId="S::kqkh779@astrazeneca.net::8b945cb3-78ce-42d7-adc5-b07bab32cd5b" providerId="AD" clId="Web-{FEAF9D15-8916-46E4-AA42-74602A5A02FF}" dt="2020-03-26T11:46:26.379" v="50"/>
          <ac:picMkLst>
            <pc:docMk/>
            <pc:sldMk cId="2574499084" sldId="380"/>
            <ac:picMk id="3" creationId="{54D878A7-D2FD-41CB-B847-B93042692235}"/>
          </ac:picMkLst>
        </pc:picChg>
        <pc:picChg chg="add del mod">
          <ac:chgData name="McKinney, David" userId="S::kqkh779@astrazeneca.net::8b945cb3-78ce-42d7-adc5-b07bab32cd5b" providerId="AD" clId="Web-{FEAF9D15-8916-46E4-AA42-74602A5A02FF}" dt="2020-03-26T11:52:32.339" v="116"/>
          <ac:picMkLst>
            <pc:docMk/>
            <pc:sldMk cId="2574499084" sldId="380"/>
            <ac:picMk id="5" creationId="{1174289E-57B5-46CC-BB14-6E46F7686E6A}"/>
          </ac:picMkLst>
        </pc:picChg>
        <pc:picChg chg="add mod">
          <ac:chgData name="McKinney, David" userId="S::kqkh779@astrazeneca.net::8b945cb3-78ce-42d7-adc5-b07bab32cd5b" providerId="AD" clId="Web-{FEAF9D15-8916-46E4-AA42-74602A5A02FF}" dt="2020-03-26T11:52:31.214" v="115" actId="1076"/>
          <ac:picMkLst>
            <pc:docMk/>
            <pc:sldMk cId="2574499084" sldId="380"/>
            <ac:picMk id="10" creationId="{0EFF1A9A-0444-49F9-9216-BE6E0C208A60}"/>
          </ac:picMkLst>
        </pc:picChg>
      </pc:sldChg>
      <pc:sldChg chg="addSp modSp">
        <pc:chgData name="McKinney, David" userId="S::kqkh779@astrazeneca.net::8b945cb3-78ce-42d7-adc5-b07bab32cd5b" providerId="AD" clId="Web-{FEAF9D15-8916-46E4-AA42-74602A5A02FF}" dt="2020-03-26T11:53:18.451" v="122" actId="1076"/>
        <pc:sldMkLst>
          <pc:docMk/>
          <pc:sldMk cId="3499286193" sldId="381"/>
        </pc:sldMkLst>
        <pc:spChg chg="mod">
          <ac:chgData name="McKinney, David" userId="S::kqkh779@astrazeneca.net::8b945cb3-78ce-42d7-adc5-b07bab32cd5b" providerId="AD" clId="Web-{FEAF9D15-8916-46E4-AA42-74602A5A02FF}" dt="2020-03-26T11:53:18.435" v="121" actId="1076"/>
          <ac:spMkLst>
            <pc:docMk/>
            <pc:sldMk cId="3499286193" sldId="381"/>
            <ac:spMk id="11" creationId="{2F8D4C78-7F38-4B88-98F0-CE26CE0C3FD4}"/>
          </ac:spMkLst>
        </pc:spChg>
        <pc:spChg chg="mod">
          <ac:chgData name="McKinney, David" userId="S::kqkh779@astrazeneca.net::8b945cb3-78ce-42d7-adc5-b07bab32cd5b" providerId="AD" clId="Web-{FEAF9D15-8916-46E4-AA42-74602A5A02FF}" dt="2020-03-26T11:53:18.451" v="122" actId="1076"/>
          <ac:spMkLst>
            <pc:docMk/>
            <pc:sldMk cId="3499286193" sldId="381"/>
            <ac:spMk id="13" creationId="{A33273FD-5519-4168-9440-6134D8D21180}"/>
          </ac:spMkLst>
        </pc:spChg>
        <pc:picChg chg="add mod">
          <ac:chgData name="McKinney, David" userId="S::kqkh779@astrazeneca.net::8b945cb3-78ce-42d7-adc5-b07bab32cd5b" providerId="AD" clId="Web-{FEAF9D15-8916-46E4-AA42-74602A5A02FF}" dt="2020-03-26T11:53:10.919" v="120" actId="1076"/>
          <ac:picMkLst>
            <pc:docMk/>
            <pc:sldMk cId="3499286193" sldId="381"/>
            <ac:picMk id="3" creationId="{AE427663-5A3C-47D0-80F7-C9A997DF807F}"/>
          </ac:picMkLst>
        </pc:picChg>
      </pc:sldChg>
      <pc:sldChg chg="addSp delSp modSp new ord">
        <pc:chgData name="McKinney, David" userId="S::kqkh779@astrazeneca.net::8b945cb3-78ce-42d7-adc5-b07bab32cd5b" providerId="AD" clId="Web-{FEAF9D15-8916-46E4-AA42-74602A5A02FF}" dt="2020-03-26T11:51:28.616" v="110" actId="20577"/>
        <pc:sldMkLst>
          <pc:docMk/>
          <pc:sldMk cId="3409974919" sldId="385"/>
        </pc:sldMkLst>
        <pc:spChg chg="mod">
          <ac:chgData name="McKinney, David" userId="S::kqkh779@astrazeneca.net::8b945cb3-78ce-42d7-adc5-b07bab32cd5b" providerId="AD" clId="Web-{FEAF9D15-8916-46E4-AA42-74602A5A02FF}" dt="2020-03-26T11:51:28.616" v="110" actId="20577"/>
          <ac:spMkLst>
            <pc:docMk/>
            <pc:sldMk cId="3409974919" sldId="385"/>
            <ac:spMk id="2" creationId="{30EA3D9A-1485-48A9-89AB-5897A9333200}"/>
          </ac:spMkLst>
        </pc:spChg>
        <pc:spChg chg="del">
          <ac:chgData name="McKinney, David" userId="S::kqkh779@astrazeneca.net::8b945cb3-78ce-42d7-adc5-b07bab32cd5b" providerId="AD" clId="Web-{FEAF9D15-8916-46E4-AA42-74602A5A02FF}" dt="2020-03-26T11:48:38.387" v="70"/>
          <ac:spMkLst>
            <pc:docMk/>
            <pc:sldMk cId="3409974919" sldId="385"/>
            <ac:spMk id="3" creationId="{C5EE2850-AD38-41B6-B977-CCC16E04A663}"/>
          </ac:spMkLst>
        </pc:spChg>
        <pc:spChg chg="del">
          <ac:chgData name="McKinney, David" userId="S::kqkh779@astrazeneca.net::8b945cb3-78ce-42d7-adc5-b07bab32cd5b" providerId="AD" clId="Web-{FEAF9D15-8916-46E4-AA42-74602A5A02FF}" dt="2020-03-26T11:48:38.387" v="69"/>
          <ac:spMkLst>
            <pc:docMk/>
            <pc:sldMk cId="3409974919" sldId="385"/>
            <ac:spMk id="4" creationId="{8F7C7ADD-7619-4FFD-A241-0ED2DC6D22F2}"/>
          </ac:spMkLst>
        </pc:spChg>
        <pc:spChg chg="del">
          <ac:chgData name="McKinney, David" userId="S::kqkh779@astrazeneca.net::8b945cb3-78ce-42d7-adc5-b07bab32cd5b" providerId="AD" clId="Web-{FEAF9D15-8916-46E4-AA42-74602A5A02FF}" dt="2020-03-26T11:48:38.387" v="68"/>
          <ac:spMkLst>
            <pc:docMk/>
            <pc:sldMk cId="3409974919" sldId="385"/>
            <ac:spMk id="5" creationId="{20E3EF25-F212-473F-9F5D-65D4489815DA}"/>
          </ac:spMkLst>
        </pc:spChg>
        <pc:spChg chg="del">
          <ac:chgData name="McKinney, David" userId="S::kqkh779@astrazeneca.net::8b945cb3-78ce-42d7-adc5-b07bab32cd5b" providerId="AD" clId="Web-{FEAF9D15-8916-46E4-AA42-74602A5A02FF}" dt="2020-03-26T11:48:38.371" v="67"/>
          <ac:spMkLst>
            <pc:docMk/>
            <pc:sldMk cId="3409974919" sldId="385"/>
            <ac:spMk id="6" creationId="{0ED4CFC8-D5DA-425C-B30F-B91896904F3B}"/>
          </ac:spMkLst>
        </pc:spChg>
        <pc:spChg chg="del">
          <ac:chgData name="McKinney, David" userId="S::kqkh779@astrazeneca.net::8b945cb3-78ce-42d7-adc5-b07bab32cd5b" providerId="AD" clId="Web-{FEAF9D15-8916-46E4-AA42-74602A5A02FF}" dt="2020-03-26T11:48:38.371" v="66"/>
          <ac:spMkLst>
            <pc:docMk/>
            <pc:sldMk cId="3409974919" sldId="385"/>
            <ac:spMk id="7" creationId="{411C4D17-F6B9-4EE4-B7DB-3806ED79D982}"/>
          </ac:spMkLst>
        </pc:spChg>
        <pc:spChg chg="del">
          <ac:chgData name="McKinney, David" userId="S::kqkh779@astrazeneca.net::8b945cb3-78ce-42d7-adc5-b07bab32cd5b" providerId="AD" clId="Web-{FEAF9D15-8916-46E4-AA42-74602A5A02FF}" dt="2020-03-26T11:48:38.371" v="65"/>
          <ac:spMkLst>
            <pc:docMk/>
            <pc:sldMk cId="3409974919" sldId="385"/>
            <ac:spMk id="8" creationId="{F7BA4A81-ABD9-4898-AE1A-715A761D98FD}"/>
          </ac:spMkLst>
        </pc:spChg>
        <pc:spChg chg="del">
          <ac:chgData name="McKinney, David" userId="S::kqkh779@astrazeneca.net::8b945cb3-78ce-42d7-adc5-b07bab32cd5b" providerId="AD" clId="Web-{FEAF9D15-8916-46E4-AA42-74602A5A02FF}" dt="2020-03-26T11:48:38.371" v="64"/>
          <ac:spMkLst>
            <pc:docMk/>
            <pc:sldMk cId="3409974919" sldId="385"/>
            <ac:spMk id="9" creationId="{F32E025F-AE21-4A48-9C19-B0E3DFC28443}"/>
          </ac:spMkLst>
        </pc:spChg>
        <pc:spChg chg="del">
          <ac:chgData name="McKinney, David" userId="S::kqkh779@astrazeneca.net::8b945cb3-78ce-42d7-adc5-b07bab32cd5b" providerId="AD" clId="Web-{FEAF9D15-8916-46E4-AA42-74602A5A02FF}" dt="2020-03-26T11:48:38.371" v="63"/>
          <ac:spMkLst>
            <pc:docMk/>
            <pc:sldMk cId="3409974919" sldId="385"/>
            <ac:spMk id="10" creationId="{CCC21CBB-1AA0-47F0-A76F-1C3EB28C7E29}"/>
          </ac:spMkLst>
        </pc:spChg>
        <pc:spChg chg="del">
          <ac:chgData name="McKinney, David" userId="S::kqkh779@astrazeneca.net::8b945cb3-78ce-42d7-adc5-b07bab32cd5b" providerId="AD" clId="Web-{FEAF9D15-8916-46E4-AA42-74602A5A02FF}" dt="2020-03-26T11:48:38.371" v="62"/>
          <ac:spMkLst>
            <pc:docMk/>
            <pc:sldMk cId="3409974919" sldId="385"/>
            <ac:spMk id="11" creationId="{AE7979E2-97D8-46E5-873F-9F910BC5CF7C}"/>
          </ac:spMkLst>
        </pc:spChg>
        <pc:spChg chg="del">
          <ac:chgData name="McKinney, David" userId="S::kqkh779@astrazeneca.net::8b945cb3-78ce-42d7-adc5-b07bab32cd5b" providerId="AD" clId="Web-{FEAF9D15-8916-46E4-AA42-74602A5A02FF}" dt="2020-03-26T11:48:38.371" v="61"/>
          <ac:spMkLst>
            <pc:docMk/>
            <pc:sldMk cId="3409974919" sldId="385"/>
            <ac:spMk id="12" creationId="{654E6FFA-FCE3-45E9-9BB3-C1B13EA72899}"/>
          </ac:spMkLst>
        </pc:spChg>
        <pc:spChg chg="del">
          <ac:chgData name="McKinney, David" userId="S::kqkh779@astrazeneca.net::8b945cb3-78ce-42d7-adc5-b07bab32cd5b" providerId="AD" clId="Web-{FEAF9D15-8916-46E4-AA42-74602A5A02FF}" dt="2020-03-26T11:48:38.371" v="60"/>
          <ac:spMkLst>
            <pc:docMk/>
            <pc:sldMk cId="3409974919" sldId="385"/>
            <ac:spMk id="13" creationId="{ACE5D33C-2DB9-4021-BA18-FE8F8C624DC2}"/>
          </ac:spMkLst>
        </pc:spChg>
        <pc:spChg chg="del">
          <ac:chgData name="McKinney, David" userId="S::kqkh779@astrazeneca.net::8b945cb3-78ce-42d7-adc5-b07bab32cd5b" providerId="AD" clId="Web-{FEAF9D15-8916-46E4-AA42-74602A5A02FF}" dt="2020-03-26T11:48:38.371" v="59"/>
          <ac:spMkLst>
            <pc:docMk/>
            <pc:sldMk cId="3409974919" sldId="385"/>
            <ac:spMk id="14" creationId="{58AF6EEE-3CDE-4D6C-BCA4-2006A0E05C56}"/>
          </ac:spMkLst>
        </pc:spChg>
        <pc:spChg chg="del">
          <ac:chgData name="McKinney, David" userId="S::kqkh779@astrazeneca.net::8b945cb3-78ce-42d7-adc5-b07bab32cd5b" providerId="AD" clId="Web-{FEAF9D15-8916-46E4-AA42-74602A5A02FF}" dt="2020-03-26T11:48:38.371" v="58"/>
          <ac:spMkLst>
            <pc:docMk/>
            <pc:sldMk cId="3409974919" sldId="385"/>
            <ac:spMk id="15" creationId="{43659C32-419D-4BC8-BB82-FDA3C4E17A4D}"/>
          </ac:spMkLst>
        </pc:spChg>
        <pc:spChg chg="del">
          <ac:chgData name="McKinney, David" userId="S::kqkh779@astrazeneca.net::8b945cb3-78ce-42d7-adc5-b07bab32cd5b" providerId="AD" clId="Web-{FEAF9D15-8916-46E4-AA42-74602A5A02FF}" dt="2020-03-26T11:48:38.371" v="57"/>
          <ac:spMkLst>
            <pc:docMk/>
            <pc:sldMk cId="3409974919" sldId="385"/>
            <ac:spMk id="16" creationId="{B18B9733-0379-45E7-A978-C1E59D6D393F}"/>
          </ac:spMkLst>
        </pc:spChg>
        <pc:spChg chg="del">
          <ac:chgData name="McKinney, David" userId="S::kqkh779@astrazeneca.net::8b945cb3-78ce-42d7-adc5-b07bab32cd5b" providerId="AD" clId="Web-{FEAF9D15-8916-46E4-AA42-74602A5A02FF}" dt="2020-03-26T11:48:38.371" v="56"/>
          <ac:spMkLst>
            <pc:docMk/>
            <pc:sldMk cId="3409974919" sldId="385"/>
            <ac:spMk id="17" creationId="{30D835BA-C6F7-474F-A33B-0521DBAC9B54}"/>
          </ac:spMkLst>
        </pc:spChg>
        <pc:spChg chg="del">
          <ac:chgData name="McKinney, David" userId="S::kqkh779@astrazeneca.net::8b945cb3-78ce-42d7-adc5-b07bab32cd5b" providerId="AD" clId="Web-{FEAF9D15-8916-46E4-AA42-74602A5A02FF}" dt="2020-03-26T11:48:38.371" v="55"/>
          <ac:spMkLst>
            <pc:docMk/>
            <pc:sldMk cId="3409974919" sldId="385"/>
            <ac:spMk id="18" creationId="{155D2E64-E4A1-4E2E-908A-19FA449993CF}"/>
          </ac:spMkLst>
        </pc:spChg>
        <pc:spChg chg="del">
          <ac:chgData name="McKinney, David" userId="S::kqkh779@astrazeneca.net::8b945cb3-78ce-42d7-adc5-b07bab32cd5b" providerId="AD" clId="Web-{FEAF9D15-8916-46E4-AA42-74602A5A02FF}" dt="2020-03-26T11:48:38.371" v="54"/>
          <ac:spMkLst>
            <pc:docMk/>
            <pc:sldMk cId="3409974919" sldId="385"/>
            <ac:spMk id="19" creationId="{FACF100D-1AA1-4439-9096-58CBDA4E8E1C}"/>
          </ac:spMkLst>
        </pc:spChg>
        <pc:spChg chg="del">
          <ac:chgData name="McKinney, David" userId="S::kqkh779@astrazeneca.net::8b945cb3-78ce-42d7-adc5-b07bab32cd5b" providerId="AD" clId="Web-{FEAF9D15-8916-46E4-AA42-74602A5A02FF}" dt="2020-03-26T11:48:38.371" v="53"/>
          <ac:spMkLst>
            <pc:docMk/>
            <pc:sldMk cId="3409974919" sldId="385"/>
            <ac:spMk id="20" creationId="{8DAE601A-687B-445D-BFC3-C654FA9ACFFB}"/>
          </ac:spMkLst>
        </pc:spChg>
        <pc:spChg chg="add mod">
          <ac:chgData name="McKinney, David" userId="S::kqkh779@astrazeneca.net::8b945cb3-78ce-42d7-adc5-b07bab32cd5b" providerId="AD" clId="Web-{FEAF9D15-8916-46E4-AA42-74602A5A02FF}" dt="2020-03-26T11:51:24.256" v="109" actId="1076"/>
          <ac:spMkLst>
            <pc:docMk/>
            <pc:sldMk cId="3409974919" sldId="385"/>
            <ac:spMk id="28" creationId="{C31ADFA9-907B-41A0-9401-7E0BE700BA07}"/>
          </ac:spMkLst>
        </pc:spChg>
        <pc:picChg chg="add mod">
          <ac:chgData name="McKinney, David" userId="S::kqkh779@astrazeneca.net::8b945cb3-78ce-42d7-adc5-b07bab32cd5b" providerId="AD" clId="Web-{FEAF9D15-8916-46E4-AA42-74602A5A02FF}" dt="2020-03-26T11:49:03.888" v="87" actId="1076"/>
          <ac:picMkLst>
            <pc:docMk/>
            <pc:sldMk cId="3409974919" sldId="385"/>
            <ac:picMk id="22" creationId="{0F637099-D2B3-4CA0-9756-4F0320399B40}"/>
          </ac:picMkLst>
        </pc:picChg>
        <pc:picChg chg="add mod">
          <ac:chgData name="McKinney, David" userId="S::kqkh779@astrazeneca.net::8b945cb3-78ce-42d7-adc5-b07bab32cd5b" providerId="AD" clId="Web-{FEAF9D15-8916-46E4-AA42-74602A5A02FF}" dt="2020-03-26T11:50:27.347" v="96" actId="1076"/>
          <ac:picMkLst>
            <pc:docMk/>
            <pc:sldMk cId="3409974919" sldId="385"/>
            <ac:picMk id="24" creationId="{8C31B9EC-3301-4C1E-9FE5-EE86BD3DF577}"/>
          </ac:picMkLst>
        </pc:picChg>
        <pc:picChg chg="add mod">
          <ac:chgData name="McKinney, David" userId="S::kqkh779@astrazeneca.net::8b945cb3-78ce-42d7-adc5-b07bab32cd5b" providerId="AD" clId="Web-{FEAF9D15-8916-46E4-AA42-74602A5A02FF}" dt="2020-03-26T11:50:31.331" v="97" actId="1076"/>
          <ac:picMkLst>
            <pc:docMk/>
            <pc:sldMk cId="3409974919" sldId="385"/>
            <ac:picMk id="26" creationId="{467EFC16-E0D8-465A-A81A-060179A421A3}"/>
          </ac:picMkLst>
        </pc:picChg>
      </pc:sldChg>
    </pc:docChg>
  </pc:docChgLst>
  <pc:docChgLst>
    <pc:chgData name="Whittaker, Ryan" userId="873b3a98-b8cc-426f-9da0-8dcfa40dc643" providerId="ADAL" clId="{9769029B-DAE8-4543-A14E-8C5695AE6F3B}"/>
    <pc:docChg chg="custSel addSld delSld modSld">
      <pc:chgData name="Whittaker, Ryan" userId="873b3a98-b8cc-426f-9da0-8dcfa40dc643" providerId="ADAL" clId="{9769029B-DAE8-4543-A14E-8C5695AE6F3B}" dt="2020-03-26T09:57:15.391" v="589"/>
      <pc:docMkLst>
        <pc:docMk/>
      </pc:docMkLst>
      <pc:sldChg chg="modSp">
        <pc:chgData name="Whittaker, Ryan" userId="873b3a98-b8cc-426f-9da0-8dcfa40dc643" providerId="ADAL" clId="{9769029B-DAE8-4543-A14E-8C5695AE6F3B}" dt="2020-03-26T09:17:35.496" v="22" actId="20577"/>
        <pc:sldMkLst>
          <pc:docMk/>
          <pc:sldMk cId="303033866" sldId="359"/>
        </pc:sldMkLst>
        <pc:spChg chg="mod">
          <ac:chgData name="Whittaker, Ryan" userId="873b3a98-b8cc-426f-9da0-8dcfa40dc643" providerId="ADAL" clId="{9769029B-DAE8-4543-A14E-8C5695AE6F3B}" dt="2020-03-26T09:17:35.496" v="22" actId="20577"/>
          <ac:spMkLst>
            <pc:docMk/>
            <pc:sldMk cId="303033866" sldId="359"/>
            <ac:spMk id="2" creationId="{EC080180-375B-419F-8BFA-A2F171C630C9}"/>
          </ac:spMkLst>
        </pc:spChg>
      </pc:sldChg>
      <pc:sldChg chg="addSp delSp modSp">
        <pc:chgData name="Whittaker, Ryan" userId="873b3a98-b8cc-426f-9da0-8dcfa40dc643" providerId="ADAL" clId="{9769029B-DAE8-4543-A14E-8C5695AE6F3B}" dt="2020-03-26T09:26:35.701" v="173" actId="1076"/>
        <pc:sldMkLst>
          <pc:docMk/>
          <pc:sldMk cId="4111995751" sldId="382"/>
        </pc:sldMkLst>
        <pc:spChg chg="mod">
          <ac:chgData name="Whittaker, Ryan" userId="873b3a98-b8cc-426f-9da0-8dcfa40dc643" providerId="ADAL" clId="{9769029B-DAE8-4543-A14E-8C5695AE6F3B}" dt="2020-03-26T09:20:14.931" v="38" actId="20577"/>
          <ac:spMkLst>
            <pc:docMk/>
            <pc:sldMk cId="4111995751" sldId="382"/>
            <ac:spMk id="2" creationId="{D946B8FE-1D42-4F03-8CBA-D0ADA1AFEB0E}"/>
          </ac:spMkLst>
        </pc:spChg>
        <pc:spChg chg="mod">
          <ac:chgData name="Whittaker, Ryan" userId="873b3a98-b8cc-426f-9da0-8dcfa40dc643" providerId="ADAL" clId="{9769029B-DAE8-4543-A14E-8C5695AE6F3B}" dt="2020-03-26T09:21:32.483" v="58" actId="14100"/>
          <ac:spMkLst>
            <pc:docMk/>
            <pc:sldMk cId="4111995751" sldId="382"/>
            <ac:spMk id="3" creationId="{E0D18AB7-804C-4785-9249-ECBCAC4B0308}"/>
          </ac:spMkLst>
        </pc:spChg>
        <pc:spChg chg="del">
          <ac:chgData name="Whittaker, Ryan" userId="873b3a98-b8cc-426f-9da0-8dcfa40dc643" providerId="ADAL" clId="{9769029B-DAE8-4543-A14E-8C5695AE6F3B}" dt="2020-03-26T09:18:47.036" v="23" actId="478"/>
          <ac:spMkLst>
            <pc:docMk/>
            <pc:sldMk cId="4111995751" sldId="382"/>
            <ac:spMk id="5" creationId="{D4AAD67F-C4B3-46AE-A6F5-E27C4AE04BE7}"/>
          </ac:spMkLst>
        </pc:spChg>
        <pc:spChg chg="add mod">
          <ac:chgData name="Whittaker, Ryan" userId="873b3a98-b8cc-426f-9da0-8dcfa40dc643" providerId="ADAL" clId="{9769029B-DAE8-4543-A14E-8C5695AE6F3B}" dt="2020-03-26T09:20:23.282" v="39" actId="14100"/>
          <ac:spMkLst>
            <pc:docMk/>
            <pc:sldMk cId="4111995751" sldId="382"/>
            <ac:spMk id="7" creationId="{AFFCFB7E-0CC9-43B4-A003-C79285673AEA}"/>
          </ac:spMkLst>
        </pc:spChg>
        <pc:spChg chg="add mod">
          <ac:chgData name="Whittaker, Ryan" userId="873b3a98-b8cc-426f-9da0-8dcfa40dc643" providerId="ADAL" clId="{9769029B-DAE8-4543-A14E-8C5695AE6F3B}" dt="2020-03-26T09:25:38.013" v="163" actId="20577"/>
          <ac:spMkLst>
            <pc:docMk/>
            <pc:sldMk cId="4111995751" sldId="382"/>
            <ac:spMk id="10" creationId="{2D61F360-37B5-49A4-B811-CA2EA4412488}"/>
          </ac:spMkLst>
        </pc:spChg>
        <pc:picChg chg="add del mod">
          <ac:chgData name="Whittaker, Ryan" userId="873b3a98-b8cc-426f-9da0-8dcfa40dc643" providerId="ADAL" clId="{9769029B-DAE8-4543-A14E-8C5695AE6F3B}" dt="2020-03-26T09:24:53.499" v="69" actId="478"/>
          <ac:picMkLst>
            <pc:docMk/>
            <pc:sldMk cId="4111995751" sldId="382"/>
            <ac:picMk id="6" creationId="{0E6D8FAA-1E92-4D67-AD29-BC0E29865B94}"/>
          </ac:picMkLst>
        </pc:picChg>
        <pc:picChg chg="del">
          <ac:chgData name="Whittaker, Ryan" userId="873b3a98-b8cc-426f-9da0-8dcfa40dc643" providerId="ADAL" clId="{9769029B-DAE8-4543-A14E-8C5695AE6F3B}" dt="2020-03-26T09:18:53.684" v="25" actId="478"/>
          <ac:picMkLst>
            <pc:docMk/>
            <pc:sldMk cId="4111995751" sldId="382"/>
            <ac:picMk id="1026" creationId="{F591AE3D-964C-4865-B2C1-62973EA31A8F}"/>
          </ac:picMkLst>
        </pc:picChg>
        <pc:picChg chg="add mod">
          <ac:chgData name="Whittaker, Ryan" userId="873b3a98-b8cc-426f-9da0-8dcfa40dc643" providerId="ADAL" clId="{9769029B-DAE8-4543-A14E-8C5695AE6F3B}" dt="2020-03-26T09:26:35.701" v="173" actId="1076"/>
          <ac:picMkLst>
            <pc:docMk/>
            <pc:sldMk cId="4111995751" sldId="382"/>
            <ac:picMk id="1028" creationId="{41942E45-4715-4D09-800E-841136DCA8C1}"/>
          </ac:picMkLst>
        </pc:picChg>
      </pc:sldChg>
      <pc:sldChg chg="addSp delSp modSp">
        <pc:chgData name="Whittaker, Ryan" userId="873b3a98-b8cc-426f-9da0-8dcfa40dc643" providerId="ADAL" clId="{9769029B-DAE8-4543-A14E-8C5695AE6F3B}" dt="2020-03-26T09:44:49.897" v="314" actId="1076"/>
        <pc:sldMkLst>
          <pc:docMk/>
          <pc:sldMk cId="1514833736" sldId="383"/>
        </pc:sldMkLst>
        <pc:spChg chg="del">
          <ac:chgData name="Whittaker, Ryan" userId="873b3a98-b8cc-426f-9da0-8dcfa40dc643" providerId="ADAL" clId="{9769029B-DAE8-4543-A14E-8C5695AE6F3B}" dt="2020-03-26T09:25:54.354" v="164" actId="478"/>
          <ac:spMkLst>
            <pc:docMk/>
            <pc:sldMk cId="1514833736" sldId="383"/>
            <ac:spMk id="2" creationId="{D30FDBBD-F750-4A9D-8AD9-55146DD78338}"/>
          </ac:spMkLst>
        </pc:spChg>
        <pc:spChg chg="add del mod">
          <ac:chgData name="Whittaker, Ryan" userId="873b3a98-b8cc-426f-9da0-8dcfa40dc643" providerId="ADAL" clId="{9769029B-DAE8-4543-A14E-8C5695AE6F3B}" dt="2020-03-26T09:25:57.074" v="166" actId="478"/>
          <ac:spMkLst>
            <pc:docMk/>
            <pc:sldMk cId="1514833736" sldId="383"/>
            <ac:spMk id="6" creationId="{E112E76B-3489-4937-80F2-E4139FAE89B7}"/>
          </ac:spMkLst>
        </pc:spChg>
        <pc:spChg chg="add mod">
          <ac:chgData name="Whittaker, Ryan" userId="873b3a98-b8cc-426f-9da0-8dcfa40dc643" providerId="ADAL" clId="{9769029B-DAE8-4543-A14E-8C5695AE6F3B}" dt="2020-03-26T09:26:00.183" v="167" actId="1076"/>
          <ac:spMkLst>
            <pc:docMk/>
            <pc:sldMk cId="1514833736" sldId="383"/>
            <ac:spMk id="7" creationId="{29732AF2-F068-4879-BEA5-4C5BB2868BCE}"/>
          </ac:spMkLst>
        </pc:spChg>
        <pc:spChg chg="add mod">
          <ac:chgData name="Whittaker, Ryan" userId="873b3a98-b8cc-426f-9da0-8dcfa40dc643" providerId="ADAL" clId="{9769029B-DAE8-4543-A14E-8C5695AE6F3B}" dt="2020-03-26T09:40:42.047" v="196" actId="1076"/>
          <ac:spMkLst>
            <pc:docMk/>
            <pc:sldMk cId="1514833736" sldId="383"/>
            <ac:spMk id="8" creationId="{65A31CE1-3DC6-47C3-89F8-82865597A5A2}"/>
          </ac:spMkLst>
        </pc:spChg>
        <pc:spChg chg="add mod">
          <ac:chgData name="Whittaker, Ryan" userId="873b3a98-b8cc-426f-9da0-8dcfa40dc643" providerId="ADAL" clId="{9769029B-DAE8-4543-A14E-8C5695AE6F3B}" dt="2020-03-26T09:42:11.814" v="237" actId="20577"/>
          <ac:spMkLst>
            <pc:docMk/>
            <pc:sldMk cId="1514833736" sldId="383"/>
            <ac:spMk id="14" creationId="{6AF5C574-965D-4512-AD7C-14922A395E81}"/>
          </ac:spMkLst>
        </pc:spChg>
        <pc:spChg chg="add mod">
          <ac:chgData name="Whittaker, Ryan" userId="873b3a98-b8cc-426f-9da0-8dcfa40dc643" providerId="ADAL" clId="{9769029B-DAE8-4543-A14E-8C5695AE6F3B}" dt="2020-03-26T09:43:12.949" v="267" actId="1076"/>
          <ac:spMkLst>
            <pc:docMk/>
            <pc:sldMk cId="1514833736" sldId="383"/>
            <ac:spMk id="15" creationId="{245A02B7-2E23-4E93-B180-237B96FB6B7C}"/>
          </ac:spMkLst>
        </pc:spChg>
        <pc:spChg chg="add mod">
          <ac:chgData name="Whittaker, Ryan" userId="873b3a98-b8cc-426f-9da0-8dcfa40dc643" providerId="ADAL" clId="{9769029B-DAE8-4543-A14E-8C5695AE6F3B}" dt="2020-03-26T09:44:45.128" v="312" actId="1076"/>
          <ac:spMkLst>
            <pc:docMk/>
            <pc:sldMk cId="1514833736" sldId="383"/>
            <ac:spMk id="16" creationId="{167B2B58-F274-4ABC-9463-D3760C758943}"/>
          </ac:spMkLst>
        </pc:spChg>
        <pc:spChg chg="add del mod">
          <ac:chgData name="Whittaker, Ryan" userId="873b3a98-b8cc-426f-9da0-8dcfa40dc643" providerId="ADAL" clId="{9769029B-DAE8-4543-A14E-8C5695AE6F3B}" dt="2020-03-26T09:43:47.458" v="282" actId="478"/>
          <ac:spMkLst>
            <pc:docMk/>
            <pc:sldMk cId="1514833736" sldId="383"/>
            <ac:spMk id="17" creationId="{14B2A0CE-90FD-4AD2-90CF-8A6593EBE9CE}"/>
          </ac:spMkLst>
        </pc:spChg>
        <pc:spChg chg="add mod">
          <ac:chgData name="Whittaker, Ryan" userId="873b3a98-b8cc-426f-9da0-8dcfa40dc643" providerId="ADAL" clId="{9769029B-DAE8-4543-A14E-8C5695AE6F3B}" dt="2020-03-26T09:44:31.497" v="294" actId="20577"/>
          <ac:spMkLst>
            <pc:docMk/>
            <pc:sldMk cId="1514833736" sldId="383"/>
            <ac:spMk id="19" creationId="{58DD139F-9AE0-4A6C-8368-BBA956D836E2}"/>
          </ac:spMkLst>
        </pc:spChg>
        <pc:picChg chg="del">
          <ac:chgData name="Whittaker, Ryan" userId="873b3a98-b8cc-426f-9da0-8dcfa40dc643" providerId="ADAL" clId="{9769029B-DAE8-4543-A14E-8C5695AE6F3B}" dt="2020-03-26T09:18:48.933" v="24" actId="478"/>
          <ac:picMkLst>
            <pc:docMk/>
            <pc:sldMk cId="1514833736" sldId="383"/>
            <ac:picMk id="5" creationId="{205C1C03-98EE-4960-92F3-FFB35F4DBC24}"/>
          </ac:picMkLst>
        </pc:picChg>
        <pc:picChg chg="add mod">
          <ac:chgData name="Whittaker, Ryan" userId="873b3a98-b8cc-426f-9da0-8dcfa40dc643" providerId="ADAL" clId="{9769029B-DAE8-4543-A14E-8C5695AE6F3B}" dt="2020-03-26T09:40:15.529" v="176" actId="1076"/>
          <ac:picMkLst>
            <pc:docMk/>
            <pc:sldMk cId="1514833736" sldId="383"/>
            <ac:picMk id="2050" creationId="{99448E80-4FC4-453C-869E-82C069338269}"/>
          </ac:picMkLst>
        </pc:picChg>
        <pc:picChg chg="add mod">
          <ac:chgData name="Whittaker, Ryan" userId="873b3a98-b8cc-426f-9da0-8dcfa40dc643" providerId="ADAL" clId="{9769029B-DAE8-4543-A14E-8C5695AE6F3B}" dt="2020-03-26T09:40:50.579" v="199" actId="1076"/>
          <ac:picMkLst>
            <pc:docMk/>
            <pc:sldMk cId="1514833736" sldId="383"/>
            <ac:picMk id="2052" creationId="{E98AECF3-704F-4D78-A21D-7DC4C6F4138B}"/>
          </ac:picMkLst>
        </pc:picChg>
        <pc:picChg chg="add mod">
          <ac:chgData name="Whittaker, Ryan" userId="873b3a98-b8cc-426f-9da0-8dcfa40dc643" providerId="ADAL" clId="{9769029B-DAE8-4543-A14E-8C5695AE6F3B}" dt="2020-03-26T09:43:16.177" v="270" actId="14100"/>
          <ac:picMkLst>
            <pc:docMk/>
            <pc:sldMk cId="1514833736" sldId="383"/>
            <ac:picMk id="2053" creationId="{31CBEA88-2BB4-402D-8805-907F6C451990}"/>
          </ac:picMkLst>
        </pc:picChg>
        <pc:picChg chg="add mod">
          <ac:chgData name="Whittaker, Ryan" userId="873b3a98-b8cc-426f-9da0-8dcfa40dc643" providerId="ADAL" clId="{9769029B-DAE8-4543-A14E-8C5695AE6F3B}" dt="2020-03-26T09:44:42.181" v="311" actId="1076"/>
          <ac:picMkLst>
            <pc:docMk/>
            <pc:sldMk cId="1514833736" sldId="383"/>
            <ac:picMk id="2054" creationId="{60A35C32-B43E-4CD0-AEA0-502A4CEED05E}"/>
          </ac:picMkLst>
        </pc:picChg>
        <pc:picChg chg="add mod">
          <ac:chgData name="Whittaker, Ryan" userId="873b3a98-b8cc-426f-9da0-8dcfa40dc643" providerId="ADAL" clId="{9769029B-DAE8-4543-A14E-8C5695AE6F3B}" dt="2020-03-26T09:43:27.196" v="275" actId="1076"/>
          <ac:picMkLst>
            <pc:docMk/>
            <pc:sldMk cId="1514833736" sldId="383"/>
            <ac:picMk id="2056" creationId="{9B2C6678-B81A-462D-BE89-8E06A17F0B6D}"/>
          </ac:picMkLst>
        </pc:picChg>
        <pc:picChg chg="add mod">
          <ac:chgData name="Whittaker, Ryan" userId="873b3a98-b8cc-426f-9da0-8dcfa40dc643" providerId="ADAL" clId="{9769029B-DAE8-4543-A14E-8C5695AE6F3B}" dt="2020-03-26T09:44:49.897" v="314" actId="1076"/>
          <ac:picMkLst>
            <pc:docMk/>
            <pc:sldMk cId="1514833736" sldId="383"/>
            <ac:picMk id="2058" creationId="{46FF7EC6-5B88-4302-AD8F-CCFC9DDE074C}"/>
          </ac:picMkLst>
        </pc:picChg>
      </pc:sldChg>
      <pc:sldChg chg="del">
        <pc:chgData name="Whittaker, Ryan" userId="873b3a98-b8cc-426f-9da0-8dcfa40dc643" providerId="ADAL" clId="{9769029B-DAE8-4543-A14E-8C5695AE6F3B}" dt="2020-03-26T09:17:31.379" v="20" actId="2696"/>
        <pc:sldMkLst>
          <pc:docMk/>
          <pc:sldMk cId="733249205" sldId="384"/>
        </pc:sldMkLst>
      </pc:sldChg>
      <pc:sldChg chg="addSp delSp modSp add modAnim">
        <pc:chgData name="Whittaker, Ryan" userId="873b3a98-b8cc-426f-9da0-8dcfa40dc643" providerId="ADAL" clId="{9769029B-DAE8-4543-A14E-8C5695AE6F3B}" dt="2020-03-26T09:57:15.391" v="589"/>
        <pc:sldMkLst>
          <pc:docMk/>
          <pc:sldMk cId="2843713486" sldId="384"/>
        </pc:sldMkLst>
        <pc:spChg chg="add mod">
          <ac:chgData name="Whittaker, Ryan" userId="873b3a98-b8cc-426f-9da0-8dcfa40dc643" providerId="ADAL" clId="{9769029B-DAE8-4543-A14E-8C5695AE6F3B}" dt="2020-03-26T09:52:06.671" v="572" actId="1076"/>
          <ac:spMkLst>
            <pc:docMk/>
            <pc:sldMk cId="2843713486" sldId="384"/>
            <ac:spMk id="2" creationId="{D62F72C6-52DE-4818-AFD1-25ACF7540EC8}"/>
          </ac:spMkLst>
        </pc:spChg>
        <pc:spChg chg="add del">
          <ac:chgData name="Whittaker, Ryan" userId="873b3a98-b8cc-426f-9da0-8dcfa40dc643" providerId="ADAL" clId="{9769029B-DAE8-4543-A14E-8C5695AE6F3B}" dt="2020-03-26T09:51:28.346" v="540"/>
          <ac:spMkLst>
            <pc:docMk/>
            <pc:sldMk cId="2843713486" sldId="384"/>
            <ac:spMk id="3" creationId="{6572EE78-FA27-44EE-9639-77303BC48D4E}"/>
          </ac:spMkLst>
        </pc:spChg>
        <pc:spChg chg="del">
          <ac:chgData name="Whittaker, Ryan" userId="873b3a98-b8cc-426f-9da0-8dcfa40dc643" providerId="ADAL" clId="{9769029B-DAE8-4543-A14E-8C5695AE6F3B}" dt="2020-03-26T09:47:34.466" v="317" actId="478"/>
          <ac:spMkLst>
            <pc:docMk/>
            <pc:sldMk cId="2843713486" sldId="384"/>
            <ac:spMk id="8" creationId="{65A31CE1-3DC6-47C3-89F8-82865597A5A2}"/>
          </ac:spMkLst>
        </pc:spChg>
        <pc:spChg chg="del">
          <ac:chgData name="Whittaker, Ryan" userId="873b3a98-b8cc-426f-9da0-8dcfa40dc643" providerId="ADAL" clId="{9769029B-DAE8-4543-A14E-8C5695AE6F3B}" dt="2020-03-26T09:47:35.599" v="318" actId="478"/>
          <ac:spMkLst>
            <pc:docMk/>
            <pc:sldMk cId="2843713486" sldId="384"/>
            <ac:spMk id="14" creationId="{6AF5C574-965D-4512-AD7C-14922A395E81}"/>
          </ac:spMkLst>
        </pc:spChg>
        <pc:spChg chg="del">
          <ac:chgData name="Whittaker, Ryan" userId="873b3a98-b8cc-426f-9da0-8dcfa40dc643" providerId="ADAL" clId="{9769029B-DAE8-4543-A14E-8C5695AE6F3B}" dt="2020-03-26T09:47:42.270" v="325" actId="478"/>
          <ac:spMkLst>
            <pc:docMk/>
            <pc:sldMk cId="2843713486" sldId="384"/>
            <ac:spMk id="15" creationId="{245A02B7-2E23-4E93-B180-237B96FB6B7C}"/>
          </ac:spMkLst>
        </pc:spChg>
        <pc:spChg chg="del">
          <ac:chgData name="Whittaker, Ryan" userId="873b3a98-b8cc-426f-9da0-8dcfa40dc643" providerId="ADAL" clId="{9769029B-DAE8-4543-A14E-8C5695AE6F3B}" dt="2020-03-26T09:47:37.936" v="321" actId="478"/>
          <ac:spMkLst>
            <pc:docMk/>
            <pc:sldMk cId="2843713486" sldId="384"/>
            <ac:spMk id="16" creationId="{167B2B58-F274-4ABC-9463-D3760C758943}"/>
          </ac:spMkLst>
        </pc:spChg>
        <pc:spChg chg="add mod">
          <ac:chgData name="Whittaker, Ryan" userId="873b3a98-b8cc-426f-9da0-8dcfa40dc643" providerId="ADAL" clId="{9769029B-DAE8-4543-A14E-8C5695AE6F3B}" dt="2020-03-26T09:52:10.788" v="573" actId="1076"/>
          <ac:spMkLst>
            <pc:docMk/>
            <pc:sldMk cId="2843713486" sldId="384"/>
            <ac:spMk id="17" creationId="{C5BA4282-A1B5-426B-8251-E00E5348CA3B}"/>
          </ac:spMkLst>
        </pc:spChg>
        <pc:spChg chg="del">
          <ac:chgData name="Whittaker, Ryan" userId="873b3a98-b8cc-426f-9da0-8dcfa40dc643" providerId="ADAL" clId="{9769029B-DAE8-4543-A14E-8C5695AE6F3B}" dt="2020-03-26T09:47:40.309" v="323" actId="478"/>
          <ac:spMkLst>
            <pc:docMk/>
            <pc:sldMk cId="2843713486" sldId="384"/>
            <ac:spMk id="19" creationId="{58DD139F-9AE0-4A6C-8368-BBA956D836E2}"/>
          </ac:spMkLst>
        </pc:spChg>
        <pc:picChg chg="add mod">
          <ac:chgData name="Whittaker, Ryan" userId="873b3a98-b8cc-426f-9da0-8dcfa40dc643" providerId="ADAL" clId="{9769029B-DAE8-4543-A14E-8C5695AE6F3B}" dt="2020-03-26T09:57:12.546" v="588" actId="1076"/>
          <ac:picMkLst>
            <pc:docMk/>
            <pc:sldMk cId="2843713486" sldId="384"/>
            <ac:picMk id="5" creationId="{0E52B988-5371-40DB-9E61-EE00AC82A968}"/>
          </ac:picMkLst>
        </pc:picChg>
        <pc:picChg chg="add mod">
          <ac:chgData name="Whittaker, Ryan" userId="873b3a98-b8cc-426f-9da0-8dcfa40dc643" providerId="ADAL" clId="{9769029B-DAE8-4543-A14E-8C5695AE6F3B}" dt="2020-03-26T09:52:47.353" v="585" actId="1076"/>
          <ac:picMkLst>
            <pc:docMk/>
            <pc:sldMk cId="2843713486" sldId="384"/>
            <ac:picMk id="18" creationId="{43032777-13CF-4B34-BEDF-1C366D8CDFAC}"/>
          </ac:picMkLst>
        </pc:picChg>
        <pc:picChg chg="add mod">
          <ac:chgData name="Whittaker, Ryan" userId="873b3a98-b8cc-426f-9da0-8dcfa40dc643" providerId="ADAL" clId="{9769029B-DAE8-4543-A14E-8C5695AE6F3B}" dt="2020-03-26T09:52:45.425" v="583" actId="1076"/>
          <ac:picMkLst>
            <pc:docMk/>
            <pc:sldMk cId="2843713486" sldId="384"/>
            <ac:picMk id="20" creationId="{644D7A45-CCB1-4797-857A-79303C91E4B0}"/>
          </ac:picMkLst>
        </pc:picChg>
        <pc:picChg chg="add mod">
          <ac:chgData name="Whittaker, Ryan" userId="873b3a98-b8cc-426f-9da0-8dcfa40dc643" providerId="ADAL" clId="{9769029B-DAE8-4543-A14E-8C5695AE6F3B}" dt="2020-03-26T09:52:46.363" v="584" actId="1076"/>
          <ac:picMkLst>
            <pc:docMk/>
            <pc:sldMk cId="2843713486" sldId="384"/>
            <ac:picMk id="21" creationId="{DFB5EBD5-5A84-457B-B7E1-BD08654D3F3F}"/>
          </ac:picMkLst>
        </pc:picChg>
        <pc:picChg chg="del">
          <ac:chgData name="Whittaker, Ryan" userId="873b3a98-b8cc-426f-9da0-8dcfa40dc643" providerId="ADAL" clId="{9769029B-DAE8-4543-A14E-8C5695AE6F3B}" dt="2020-03-26T09:47:32.575" v="316" actId="478"/>
          <ac:picMkLst>
            <pc:docMk/>
            <pc:sldMk cId="2843713486" sldId="384"/>
            <ac:picMk id="2050" creationId="{99448E80-4FC4-453C-869E-82C069338269}"/>
          </ac:picMkLst>
        </pc:picChg>
        <pc:picChg chg="del">
          <ac:chgData name="Whittaker, Ryan" userId="873b3a98-b8cc-426f-9da0-8dcfa40dc643" providerId="ADAL" clId="{9769029B-DAE8-4543-A14E-8C5695AE6F3B}" dt="2020-03-26T09:47:36.133" v="319" actId="478"/>
          <ac:picMkLst>
            <pc:docMk/>
            <pc:sldMk cId="2843713486" sldId="384"/>
            <ac:picMk id="2052" creationId="{E98AECF3-704F-4D78-A21D-7DC4C6F4138B}"/>
          </ac:picMkLst>
        </pc:picChg>
        <pc:picChg chg="del">
          <ac:chgData name="Whittaker, Ryan" userId="873b3a98-b8cc-426f-9da0-8dcfa40dc643" providerId="ADAL" clId="{9769029B-DAE8-4543-A14E-8C5695AE6F3B}" dt="2020-03-26T09:47:42.712" v="326" actId="478"/>
          <ac:picMkLst>
            <pc:docMk/>
            <pc:sldMk cId="2843713486" sldId="384"/>
            <ac:picMk id="2053" creationId="{31CBEA88-2BB4-402D-8805-907F6C451990}"/>
          </ac:picMkLst>
        </pc:picChg>
        <pc:picChg chg="del">
          <ac:chgData name="Whittaker, Ryan" userId="873b3a98-b8cc-426f-9da0-8dcfa40dc643" providerId="ADAL" clId="{9769029B-DAE8-4543-A14E-8C5695AE6F3B}" dt="2020-03-26T09:47:36.590" v="320" actId="478"/>
          <ac:picMkLst>
            <pc:docMk/>
            <pc:sldMk cId="2843713486" sldId="384"/>
            <ac:picMk id="2054" creationId="{60A35C32-B43E-4CD0-AEA0-502A4CEED05E}"/>
          </ac:picMkLst>
        </pc:picChg>
        <pc:picChg chg="del">
          <ac:chgData name="Whittaker, Ryan" userId="873b3a98-b8cc-426f-9da0-8dcfa40dc643" providerId="ADAL" clId="{9769029B-DAE8-4543-A14E-8C5695AE6F3B}" dt="2020-03-26T09:47:40.801" v="324" actId="478"/>
          <ac:picMkLst>
            <pc:docMk/>
            <pc:sldMk cId="2843713486" sldId="384"/>
            <ac:picMk id="2056" creationId="{9B2C6678-B81A-462D-BE89-8E06A17F0B6D}"/>
          </ac:picMkLst>
        </pc:picChg>
        <pc:picChg chg="del">
          <ac:chgData name="Whittaker, Ryan" userId="873b3a98-b8cc-426f-9da0-8dcfa40dc643" providerId="ADAL" clId="{9769029B-DAE8-4543-A14E-8C5695AE6F3B}" dt="2020-03-26T09:47:38.635" v="322" actId="478"/>
          <ac:picMkLst>
            <pc:docMk/>
            <pc:sldMk cId="2843713486" sldId="384"/>
            <ac:picMk id="2058" creationId="{46FF7EC6-5B88-4302-AD8F-CCFC9DDE074C}"/>
          </ac:picMkLst>
        </pc:picChg>
      </pc:sldChg>
    </pc:docChg>
  </pc:docChgLst>
  <pc:docChgLst>
    <pc:chgData name="Bradley, Sam" userId="f75c196c-0419-4ed7-9101-2e14ae32ff77" providerId="ADAL" clId="{3FF446AA-2460-4900-8B64-80B2BFB30CB0}"/>
  </pc:docChgLst>
  <pc:docChgLst>
    <pc:chgData name="McKinney, David" userId="S::kqkh779@astrazeneca.net::8b945cb3-78ce-42d7-adc5-b07bab32cd5b" providerId="AD" clId="Web-{2BB45DB9-A5C7-42D9-8D86-58E9C0F106AD}"/>
    <pc:docChg chg="modSld">
      <pc:chgData name="McKinney, David" userId="S::kqkh779@astrazeneca.net::8b945cb3-78ce-42d7-adc5-b07bab32cd5b" providerId="AD" clId="Web-{2BB45DB9-A5C7-42D9-8D86-58E9C0F106AD}" dt="2020-03-26T12:03:13.542" v="3" actId="20577"/>
      <pc:docMkLst>
        <pc:docMk/>
      </pc:docMkLst>
      <pc:sldChg chg="modSp">
        <pc:chgData name="McKinney, David" userId="S::kqkh779@astrazeneca.net::8b945cb3-78ce-42d7-adc5-b07bab32cd5b" providerId="AD" clId="Web-{2BB45DB9-A5C7-42D9-8D86-58E9C0F106AD}" dt="2020-03-26T12:03:13.542" v="3" actId="20577"/>
        <pc:sldMkLst>
          <pc:docMk/>
          <pc:sldMk cId="2052954903" sldId="358"/>
        </pc:sldMkLst>
        <pc:spChg chg="mod">
          <ac:chgData name="McKinney, David" userId="S::kqkh779@astrazeneca.net::8b945cb3-78ce-42d7-adc5-b07bab32cd5b" providerId="AD" clId="Web-{2BB45DB9-A5C7-42D9-8D86-58E9C0F106AD}" dt="2020-03-26T12:03:13.542" v="3" actId="20577"/>
          <ac:spMkLst>
            <pc:docMk/>
            <pc:sldMk cId="2052954903" sldId="358"/>
            <ac:spMk id="2" creationId="{C46CB304-3A01-0040-A35A-B50918C22C95}"/>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890626" cy="493792"/>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778505" y="0"/>
            <a:ext cx="2890626" cy="493792"/>
          </a:xfrm>
          <a:prstGeom prst="rect">
            <a:avLst/>
          </a:prstGeom>
        </p:spPr>
        <p:txBody>
          <a:bodyPr vert="horz" lIns="91440" tIns="45720" rIns="91440" bIns="45720" rtlCol="0"/>
          <a:lstStyle>
            <a:lvl1pPr algn="r">
              <a:defRPr sz="1200"/>
            </a:lvl1pPr>
          </a:lstStyle>
          <a:p>
            <a:fld id="{3BBED7E8-0829-F34C-B479-A757805E6C1B}" type="datetimeFigureOut">
              <a:rPr lang="en-US" smtClean="0"/>
              <a:pPr/>
              <a:t>7/12/2020</a:t>
            </a:fld>
            <a:endParaRPr lang="en-US"/>
          </a:p>
        </p:txBody>
      </p:sp>
      <p:sp>
        <p:nvSpPr>
          <p:cNvPr id="4" name="Footer Placeholder 3"/>
          <p:cNvSpPr>
            <a:spLocks noGrp="1"/>
          </p:cNvSpPr>
          <p:nvPr>
            <p:ph type="ftr" sz="quarter" idx="2"/>
          </p:nvPr>
        </p:nvSpPr>
        <p:spPr>
          <a:xfrm>
            <a:off x="0" y="9380332"/>
            <a:ext cx="2890626" cy="49379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778505" y="9380332"/>
            <a:ext cx="2890626" cy="493792"/>
          </a:xfrm>
          <a:prstGeom prst="rect">
            <a:avLst/>
          </a:prstGeom>
        </p:spPr>
        <p:txBody>
          <a:bodyPr vert="horz" lIns="91440" tIns="45720" rIns="91440" bIns="45720" rtlCol="0" anchor="b"/>
          <a:lstStyle>
            <a:lvl1pPr algn="r">
              <a:defRPr sz="1200"/>
            </a:lvl1pPr>
          </a:lstStyle>
          <a:p>
            <a:fld id="{053334D3-7666-C24C-995B-669B029DDF20}" type="slidenum">
              <a:rPr lang="en-US" smtClean="0"/>
              <a:pPr/>
              <a:t>‹#›</a:t>
            </a:fld>
            <a:endParaRPr lang="en-US"/>
          </a:p>
        </p:txBody>
      </p:sp>
    </p:spTree>
    <p:extLst>
      <p:ext uri="{BB962C8B-B14F-4D97-AF65-F5344CB8AC3E}">
        <p14:creationId xmlns:p14="http://schemas.microsoft.com/office/powerpoint/2010/main" val="246531476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890626" cy="493792"/>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778505" y="0"/>
            <a:ext cx="2890626" cy="493792"/>
          </a:xfrm>
          <a:prstGeom prst="rect">
            <a:avLst/>
          </a:prstGeom>
        </p:spPr>
        <p:txBody>
          <a:bodyPr vert="horz" lIns="91440" tIns="45720" rIns="91440" bIns="45720" rtlCol="0"/>
          <a:lstStyle>
            <a:lvl1pPr algn="r">
              <a:defRPr sz="1200"/>
            </a:lvl1pPr>
          </a:lstStyle>
          <a:p>
            <a:fld id="{6C7E4F11-7667-5045-A00B-01970EA44BB5}" type="datetimeFigureOut">
              <a:rPr lang="en-US" smtClean="0"/>
              <a:pPr/>
              <a:t>7/12/2020</a:t>
            </a:fld>
            <a:endParaRPr lang="en-US"/>
          </a:p>
        </p:txBody>
      </p:sp>
      <p:sp>
        <p:nvSpPr>
          <p:cNvPr id="4" name="Slide Image Placeholder 3"/>
          <p:cNvSpPr>
            <a:spLocks noGrp="1" noRot="1" noChangeAspect="1"/>
          </p:cNvSpPr>
          <p:nvPr>
            <p:ph type="sldImg" idx="2"/>
          </p:nvPr>
        </p:nvSpPr>
        <p:spPr>
          <a:xfrm>
            <a:off x="46038" y="741363"/>
            <a:ext cx="6578600" cy="37020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67068" y="4691023"/>
            <a:ext cx="5336540" cy="4444127"/>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9380332"/>
            <a:ext cx="2890626" cy="493792"/>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778505" y="9380332"/>
            <a:ext cx="2890626" cy="493792"/>
          </a:xfrm>
          <a:prstGeom prst="rect">
            <a:avLst/>
          </a:prstGeom>
        </p:spPr>
        <p:txBody>
          <a:bodyPr vert="horz" lIns="91440" tIns="45720" rIns="91440" bIns="45720" rtlCol="0" anchor="b"/>
          <a:lstStyle>
            <a:lvl1pPr algn="r">
              <a:defRPr sz="1200"/>
            </a:lvl1pPr>
          </a:lstStyle>
          <a:p>
            <a:fld id="{FAD751AE-7ABC-314D-AFAD-47B860ED6FFE}" type="slidenum">
              <a:rPr lang="en-US" smtClean="0"/>
              <a:pPr/>
              <a:t>‹#›</a:t>
            </a:fld>
            <a:endParaRPr lang="en-US"/>
          </a:p>
        </p:txBody>
      </p:sp>
    </p:spTree>
    <p:extLst>
      <p:ext uri="{BB962C8B-B14F-4D97-AF65-F5344CB8AC3E}">
        <p14:creationId xmlns:p14="http://schemas.microsoft.com/office/powerpoint/2010/main" val="1562445406"/>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RIA Teze">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44001" y="2876551"/>
            <a:ext cx="8834071" cy="2120400"/>
          </a:xfrm>
          <a:prstGeom prst="rect">
            <a:avLst/>
          </a:prstGeom>
        </p:spPr>
      </p:pic>
      <p:sp>
        <p:nvSpPr>
          <p:cNvPr id="9"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23" name="Picture 22" descr="AZ_RGB_H_POS.jp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sp>
        <p:nvSpPr>
          <p:cNvPr id="10"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1"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2"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3"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extLst>
      <p:ext uri="{BB962C8B-B14F-4D97-AF65-F5344CB8AC3E}">
        <p14:creationId xmlns:p14="http://schemas.microsoft.com/office/powerpoint/2010/main" val="2467974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Discovery Sciences_2">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44000" y="2877962"/>
            <a:ext cx="8853082" cy="2113994"/>
          </a:xfrm>
          <a:prstGeom prst="rect">
            <a:avLst/>
          </a:prstGeom>
        </p:spPr>
      </p:pic>
      <p:sp>
        <p:nvSpPr>
          <p:cNvPr id="13"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11" name="Picture 10" descr="AZ_RGB_H_POS.jp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sp>
        <p:nvSpPr>
          <p:cNvPr id="9"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6"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7"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8"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Pharma_Science">
    <p:spTree>
      <p:nvGrpSpPr>
        <p:cNvPr id="1" name=""/>
        <p:cNvGrpSpPr/>
        <p:nvPr/>
      </p:nvGrpSpPr>
      <p:grpSpPr>
        <a:xfrm>
          <a:off x="0" y="0"/>
          <a:ext cx="0" cy="0"/>
          <a:chOff x="0" y="0"/>
          <a:chExt cx="0" cy="0"/>
        </a:xfrm>
      </p:grpSpPr>
      <p:pic>
        <p:nvPicPr>
          <p:cNvPr id="3" name="Picture 2" descr="A picture containing cake, indoor&#10;&#10;Description automatically generated">
            <a:extLst>
              <a:ext uri="{FF2B5EF4-FFF2-40B4-BE49-F238E27FC236}">
                <a16:creationId xmlns:a16="http://schemas.microsoft.com/office/drawing/2014/main" id="{039D58CE-906A-0B48-B080-3AC203DB51F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44000" y="2877963"/>
            <a:ext cx="8853081" cy="2113994"/>
          </a:xfrm>
          <a:prstGeom prst="rect">
            <a:avLst/>
          </a:prstGeom>
        </p:spPr>
      </p:pic>
      <p:sp>
        <p:nvSpPr>
          <p:cNvPr id="13"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11" name="Picture 10" descr="AZ_RGB_H_POS.jp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sp>
        <p:nvSpPr>
          <p:cNvPr id="9"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6"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7"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8"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extLst>
      <p:ext uri="{BB962C8B-B14F-4D97-AF65-F5344CB8AC3E}">
        <p14:creationId xmlns:p14="http://schemas.microsoft.com/office/powerpoint/2010/main" val="375901907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Pharma_Science_2">
    <p:spTree>
      <p:nvGrpSpPr>
        <p:cNvPr id="1" name=""/>
        <p:cNvGrpSpPr/>
        <p:nvPr/>
      </p:nvGrpSpPr>
      <p:grpSpPr>
        <a:xfrm>
          <a:off x="0" y="0"/>
          <a:ext cx="0" cy="0"/>
          <a:chOff x="0" y="0"/>
          <a:chExt cx="0" cy="0"/>
        </a:xfrm>
      </p:grpSpPr>
      <p:pic>
        <p:nvPicPr>
          <p:cNvPr id="4" name="Picture 3" descr="A picture containing cake, tree, indoor&#10;&#10;Description automatically generated">
            <a:extLst>
              <a:ext uri="{FF2B5EF4-FFF2-40B4-BE49-F238E27FC236}">
                <a16:creationId xmlns:a16="http://schemas.microsoft.com/office/drawing/2014/main" id="{21295B4E-B6CB-D54A-89F0-ED27C4B1679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44681" y="2877964"/>
            <a:ext cx="8852400" cy="2113994"/>
          </a:xfrm>
          <a:prstGeom prst="rect">
            <a:avLst/>
          </a:prstGeom>
        </p:spPr>
      </p:pic>
      <p:sp>
        <p:nvSpPr>
          <p:cNvPr id="13"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11" name="Picture 10" descr="AZ_RGB_H_POS.jp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sp>
        <p:nvSpPr>
          <p:cNvPr id="9"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6"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7"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8"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extLst>
      <p:ext uri="{BB962C8B-B14F-4D97-AF65-F5344CB8AC3E}">
        <p14:creationId xmlns:p14="http://schemas.microsoft.com/office/powerpoint/2010/main" val="292303010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Pharma_Science_3">
    <p:spTree>
      <p:nvGrpSpPr>
        <p:cNvPr id="1" name=""/>
        <p:cNvGrpSpPr/>
        <p:nvPr/>
      </p:nvGrpSpPr>
      <p:grpSpPr>
        <a:xfrm>
          <a:off x="0" y="0"/>
          <a:ext cx="0" cy="0"/>
          <a:chOff x="0" y="0"/>
          <a:chExt cx="0" cy="0"/>
        </a:xfrm>
      </p:grpSpPr>
      <p:pic>
        <p:nvPicPr>
          <p:cNvPr id="3" name="Picture 2" descr="A picture containing cake, tree, reef, indoor&#10;&#10;Description automatically generated">
            <a:extLst>
              <a:ext uri="{FF2B5EF4-FFF2-40B4-BE49-F238E27FC236}">
                <a16:creationId xmlns:a16="http://schemas.microsoft.com/office/drawing/2014/main" id="{D70BBD08-7D34-5548-A954-46F975288B59}"/>
              </a:ext>
            </a:extLst>
          </p:cNvPr>
          <p:cNvPicPr>
            <a:picLocks noChangeAspect="1"/>
          </p:cNvPicPr>
          <p:nvPr userDrawn="1"/>
        </p:nvPicPr>
        <p:blipFill rotWithShape="1">
          <a:blip r:embed="rId2"/>
          <a:srcRect t="28772" b="28772"/>
          <a:stretch/>
        </p:blipFill>
        <p:spPr>
          <a:xfrm>
            <a:off x="144000" y="2877964"/>
            <a:ext cx="8852400" cy="2113994"/>
          </a:xfrm>
          <a:prstGeom prst="rect">
            <a:avLst/>
          </a:prstGeom>
        </p:spPr>
      </p:pic>
      <p:sp>
        <p:nvSpPr>
          <p:cNvPr id="13"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11" name="Picture 10" descr="AZ_RGB_H_POS.jp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sp>
        <p:nvSpPr>
          <p:cNvPr id="9"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6"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7"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8"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extLst>
      <p:ext uri="{BB962C8B-B14F-4D97-AF65-F5344CB8AC3E}">
        <p14:creationId xmlns:p14="http://schemas.microsoft.com/office/powerpoint/2010/main" val="285822146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Neuro">
    <p:spTree>
      <p:nvGrpSpPr>
        <p:cNvPr id="1" name=""/>
        <p:cNvGrpSpPr/>
        <p:nvPr/>
      </p:nvGrpSpPr>
      <p:grpSpPr>
        <a:xfrm>
          <a:off x="0" y="0"/>
          <a:ext cx="0" cy="0"/>
          <a:chOff x="0" y="0"/>
          <a:chExt cx="0" cy="0"/>
        </a:xfrm>
      </p:grpSpPr>
      <p:sp>
        <p:nvSpPr>
          <p:cNvPr id="13"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11" name="Picture 10" descr="AZ_RGB_H_POS.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pic>
        <p:nvPicPr>
          <p:cNvPr id="10" name="Picture Placeholder 13" descr="AZ1383_screen rotate.jpg"/>
          <p:cNvPicPr>
            <a:picLocks noChangeAspect="1"/>
          </p:cNvPicPr>
          <p:nvPr userDrawn="1"/>
        </p:nvPicPr>
        <p:blipFill>
          <a:blip r:embed="rId3" cstate="print">
            <a:extLst>
              <a:ext uri="{28A0092B-C50C-407E-A947-70E740481C1C}">
                <a14:useLocalDpi xmlns:a14="http://schemas.microsoft.com/office/drawing/2010/main"/>
              </a:ext>
            </a:extLst>
          </a:blip>
          <a:srcRect/>
          <a:stretch>
            <a:fillRect/>
          </a:stretch>
        </p:blipFill>
        <p:spPr>
          <a:xfrm>
            <a:off x="144001" y="2875468"/>
            <a:ext cx="8855075" cy="2133000"/>
          </a:xfrm>
          <a:prstGeom prst="rect">
            <a:avLst/>
          </a:prstGeom>
        </p:spPr>
      </p:pic>
      <p:sp>
        <p:nvSpPr>
          <p:cNvPr id="16"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7"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8"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9"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extLst>
      <p:ext uri="{BB962C8B-B14F-4D97-AF65-F5344CB8AC3E}">
        <p14:creationId xmlns:p14="http://schemas.microsoft.com/office/powerpoint/2010/main" val="206885268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Infection">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4000" y="2877962"/>
            <a:ext cx="8853082" cy="2128214"/>
          </a:xfrm>
          <a:prstGeom prst="rect">
            <a:avLst/>
          </a:prstGeom>
        </p:spPr>
      </p:pic>
      <p:sp>
        <p:nvSpPr>
          <p:cNvPr id="13"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11" name="Picture 10" descr="AZ_RGB_H_POS.jp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sp>
        <p:nvSpPr>
          <p:cNvPr id="9"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6"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7"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8"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extLst>
      <p:ext uri="{BB962C8B-B14F-4D97-AF65-F5344CB8AC3E}">
        <p14:creationId xmlns:p14="http://schemas.microsoft.com/office/powerpoint/2010/main" val="130979059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Genomics">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4000" y="2877962"/>
            <a:ext cx="8856000" cy="2113995"/>
          </a:xfrm>
          <a:prstGeom prst="rect">
            <a:avLst/>
          </a:prstGeom>
        </p:spPr>
      </p:pic>
      <p:sp>
        <p:nvSpPr>
          <p:cNvPr id="13"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11" name="Picture 10" descr="AZ_RGB_H_POS.jp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sp>
        <p:nvSpPr>
          <p:cNvPr id="9"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6"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7"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8"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CVRM_TA">
    <p:spTree>
      <p:nvGrpSpPr>
        <p:cNvPr id="1" name=""/>
        <p:cNvGrpSpPr/>
        <p:nvPr/>
      </p:nvGrpSpPr>
      <p:grpSpPr>
        <a:xfrm>
          <a:off x="0" y="0"/>
          <a:ext cx="0" cy="0"/>
          <a:chOff x="0" y="0"/>
          <a:chExt cx="0" cy="0"/>
        </a:xfrm>
      </p:grpSpPr>
      <p:pic>
        <p:nvPicPr>
          <p:cNvPr id="10" name="Picture Placeholder 17">
            <a:extLst>
              <a:ext uri="{FF2B5EF4-FFF2-40B4-BE49-F238E27FC236}">
                <a16:creationId xmlns:a16="http://schemas.microsoft.com/office/drawing/2014/main" id="{CA117B70-6B8D-4CE5-A512-9A88F050DE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44000" y="2878745"/>
            <a:ext cx="8853082" cy="2123399"/>
          </a:xfrm>
          <a:prstGeom prst="rect">
            <a:avLst/>
          </a:prstGeom>
        </p:spPr>
      </p:pic>
      <p:sp>
        <p:nvSpPr>
          <p:cNvPr id="13"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11" name="Picture 10" descr="AZ_RGB_H_POS.jp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sp>
        <p:nvSpPr>
          <p:cNvPr id="9"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6"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7"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8"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Renal_Cardio">
    <p:spTree>
      <p:nvGrpSpPr>
        <p:cNvPr id="1" name=""/>
        <p:cNvGrpSpPr/>
        <p:nvPr/>
      </p:nvGrpSpPr>
      <p:grpSpPr>
        <a:xfrm>
          <a:off x="0" y="0"/>
          <a:ext cx="0" cy="0"/>
          <a:chOff x="0" y="0"/>
          <a:chExt cx="0" cy="0"/>
        </a:xfrm>
      </p:grpSpPr>
      <p:pic>
        <p:nvPicPr>
          <p:cNvPr id="10" name="Picture Placeholder 17">
            <a:extLst>
              <a:ext uri="{FF2B5EF4-FFF2-40B4-BE49-F238E27FC236}">
                <a16:creationId xmlns:a16="http://schemas.microsoft.com/office/drawing/2014/main" id="{CA117B70-6B8D-4CE5-A512-9A88F050DE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65265" y="2878745"/>
            <a:ext cx="8853082" cy="2123399"/>
          </a:xfrm>
          <a:prstGeom prst="rect">
            <a:avLst/>
          </a:prstGeom>
        </p:spPr>
      </p:pic>
      <p:sp>
        <p:nvSpPr>
          <p:cNvPr id="13"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11" name="Picture 10" descr="AZ_RGB_H_POS.jp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sp>
        <p:nvSpPr>
          <p:cNvPr id="9"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6"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7"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8"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UK Scientist">
    <p:spTree>
      <p:nvGrpSpPr>
        <p:cNvPr id="1" name=""/>
        <p:cNvGrpSpPr/>
        <p:nvPr/>
      </p:nvGrpSpPr>
      <p:grpSpPr>
        <a:xfrm>
          <a:off x="0" y="0"/>
          <a:ext cx="0" cy="0"/>
          <a:chOff x="0" y="0"/>
          <a:chExt cx="0" cy="0"/>
        </a:xfrm>
      </p:grpSpPr>
      <p:sp>
        <p:nvSpPr>
          <p:cNvPr id="13"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11" name="Picture 10" descr="AZ_RGB_H_POS.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pic>
        <p:nvPicPr>
          <p:cNvPr id="10" name="Picture Placeholder 23" descr="AZ1388_screen.jpg"/>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144001" y="2875468"/>
            <a:ext cx="8855075" cy="2133000"/>
          </a:xfrm>
          <a:prstGeom prst="rect">
            <a:avLst/>
          </a:prstGeom>
        </p:spPr>
      </p:pic>
      <p:sp>
        <p:nvSpPr>
          <p:cNvPr id="16"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7"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8"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9"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extLst>
      <p:ext uri="{BB962C8B-B14F-4D97-AF65-F5344CB8AC3E}">
        <p14:creationId xmlns:p14="http://schemas.microsoft.com/office/powerpoint/2010/main" val="23874017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KD">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44463" y="2876550"/>
            <a:ext cx="8856000" cy="2125664"/>
          </a:xfrm>
          <a:prstGeom prst="rect">
            <a:avLst/>
          </a:prstGeom>
        </p:spPr>
      </p:pic>
      <p:sp>
        <p:nvSpPr>
          <p:cNvPr id="9"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23" name="Picture 22" descr="AZ_RGB_H_POS.jp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sp>
        <p:nvSpPr>
          <p:cNvPr id="10"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1"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2"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3"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Scientist Examining Placenta">
    <p:spTree>
      <p:nvGrpSpPr>
        <p:cNvPr id="1" name=""/>
        <p:cNvGrpSpPr/>
        <p:nvPr/>
      </p:nvGrpSpPr>
      <p:grpSpPr>
        <a:xfrm>
          <a:off x="0" y="0"/>
          <a:ext cx="0" cy="0"/>
          <a:chOff x="0" y="0"/>
          <a:chExt cx="0" cy="0"/>
        </a:xfrm>
      </p:grpSpPr>
      <p:sp>
        <p:nvSpPr>
          <p:cNvPr id="13"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11" name="Picture 10" descr="AZ_RGB_H_POS.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pic>
        <p:nvPicPr>
          <p:cNvPr id="9" name="Picture Placeholder 3" descr="AZ1428_screen.jpg"/>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144001" y="2875468"/>
            <a:ext cx="8855075" cy="2133000"/>
          </a:xfrm>
          <a:prstGeom prst="rect">
            <a:avLst/>
          </a:prstGeom>
        </p:spPr>
      </p:pic>
      <p:sp>
        <p:nvSpPr>
          <p:cNvPr id="16"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7"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8"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9"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extLst>
      <p:ext uri="{BB962C8B-B14F-4D97-AF65-F5344CB8AC3E}">
        <p14:creationId xmlns:p14="http://schemas.microsoft.com/office/powerpoint/2010/main" val="427594738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Cross-Section of Cells">
    <p:spTree>
      <p:nvGrpSpPr>
        <p:cNvPr id="1" name=""/>
        <p:cNvGrpSpPr/>
        <p:nvPr/>
      </p:nvGrpSpPr>
      <p:grpSpPr>
        <a:xfrm>
          <a:off x="0" y="0"/>
          <a:ext cx="0" cy="0"/>
          <a:chOff x="0" y="0"/>
          <a:chExt cx="0" cy="0"/>
        </a:xfrm>
      </p:grpSpPr>
      <p:sp>
        <p:nvSpPr>
          <p:cNvPr id="13"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11" name="Picture 10" descr="AZ_RGB_H_POS.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pic>
        <p:nvPicPr>
          <p:cNvPr id="9" name="Picture Placeholder 7" descr="AZ1466_screen.jpg"/>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144001" y="2875468"/>
            <a:ext cx="8855075" cy="2133000"/>
          </a:xfrm>
          <a:prstGeom prst="rect">
            <a:avLst/>
          </a:prstGeom>
        </p:spPr>
      </p:pic>
      <p:sp>
        <p:nvSpPr>
          <p:cNvPr id="16"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7"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8"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9"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extLst>
      <p:ext uri="{BB962C8B-B14F-4D97-AF65-F5344CB8AC3E}">
        <p14:creationId xmlns:p14="http://schemas.microsoft.com/office/powerpoint/2010/main" val="252811545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Slide Title Only">
    <p:spTree>
      <p:nvGrpSpPr>
        <p:cNvPr id="1" name=""/>
        <p:cNvGrpSpPr/>
        <p:nvPr/>
      </p:nvGrpSpPr>
      <p:grpSpPr>
        <a:xfrm>
          <a:off x="0" y="0"/>
          <a:ext cx="0" cy="0"/>
          <a:chOff x="0" y="0"/>
          <a:chExt cx="0" cy="0"/>
        </a:xfrm>
      </p:grpSpPr>
      <p:pic>
        <p:nvPicPr>
          <p:cNvPr id="11" name="Picture 10" descr="AZ_RGB_H_POS.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sp>
        <p:nvSpPr>
          <p:cNvPr id="8"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sp>
        <p:nvSpPr>
          <p:cNvPr id="9" name="Text Placeholder 29"/>
          <p:cNvSpPr>
            <a:spLocks noGrp="1"/>
          </p:cNvSpPr>
          <p:nvPr>
            <p:ph type="body" sz="quarter" idx="11" hasCustomPrompt="1"/>
          </p:nvPr>
        </p:nvSpPr>
        <p:spPr>
          <a:xfrm>
            <a:off x="215999" y="44590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3" name="Text Placeholder 29"/>
          <p:cNvSpPr>
            <a:spLocks noGrp="1"/>
          </p:cNvSpPr>
          <p:nvPr>
            <p:ph type="body" sz="quarter" idx="12" hasCustomPrompt="1"/>
          </p:nvPr>
        </p:nvSpPr>
        <p:spPr>
          <a:xfrm>
            <a:off x="215999" y="46653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6" name="Text Placeholder 29"/>
          <p:cNvSpPr>
            <a:spLocks noGrp="1"/>
          </p:cNvSpPr>
          <p:nvPr>
            <p:ph type="body" sz="quarter" idx="15" hasCustomPrompt="1"/>
          </p:nvPr>
        </p:nvSpPr>
        <p:spPr>
          <a:xfrm>
            <a:off x="7128000" y="44590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7" name="Text Placeholder 29"/>
          <p:cNvSpPr>
            <a:spLocks noGrp="1"/>
          </p:cNvSpPr>
          <p:nvPr>
            <p:ph type="body" sz="quarter" idx="13" hasCustomPrompt="1"/>
          </p:nvPr>
        </p:nvSpPr>
        <p:spPr>
          <a:xfrm>
            <a:off x="7128000" y="46653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extLst>
      <p:ext uri="{BB962C8B-B14F-4D97-AF65-F5344CB8AC3E}">
        <p14:creationId xmlns:p14="http://schemas.microsoft.com/office/powerpoint/2010/main" val="62536306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Introduction">
    <p:spTree>
      <p:nvGrpSpPr>
        <p:cNvPr id="1" name=""/>
        <p:cNvGrpSpPr/>
        <p:nvPr/>
      </p:nvGrpSpPr>
      <p:grpSpPr>
        <a:xfrm>
          <a:off x="0" y="0"/>
          <a:ext cx="0" cy="0"/>
          <a:chOff x="0" y="0"/>
          <a:chExt cx="0" cy="0"/>
        </a:xfrm>
      </p:grpSpPr>
      <p:sp>
        <p:nvSpPr>
          <p:cNvPr id="15" name="Title 8"/>
          <p:cNvSpPr>
            <a:spLocks noGrp="1"/>
          </p:cNvSpPr>
          <p:nvPr>
            <p:ph type="title" hasCustomPrompt="1"/>
          </p:nvPr>
        </p:nvSpPr>
        <p:spPr>
          <a:xfrm>
            <a:off x="237601" y="144000"/>
            <a:ext cx="8280000" cy="504000"/>
          </a:xfrm>
          <a:prstGeom prst="rect">
            <a:avLst/>
          </a:prstGeom>
        </p:spPr>
        <p:txBody>
          <a:bodyPr vert="horz"/>
          <a:lstStyle>
            <a:lvl1pPr algn="l">
              <a:lnSpc>
                <a:spcPct val="100000"/>
              </a:lnSpc>
              <a:defRPr sz="2400" b="1" baseline="0">
                <a:solidFill>
                  <a:schemeClr val="tx2"/>
                </a:solidFill>
                <a:latin typeface="Arial" pitchFamily="34" charset="0"/>
                <a:cs typeface="Arial" pitchFamily="34" charset="0"/>
              </a:defRPr>
            </a:lvl1pPr>
          </a:lstStyle>
          <a:p>
            <a:r>
              <a:rPr lang="en-GB" noProof="0"/>
              <a:t>Click to add title</a:t>
            </a:r>
          </a:p>
        </p:txBody>
      </p:sp>
      <p:sp>
        <p:nvSpPr>
          <p:cNvPr id="6" name="Text Placeholder 3"/>
          <p:cNvSpPr>
            <a:spLocks noGrp="1"/>
          </p:cNvSpPr>
          <p:nvPr>
            <p:ph type="body" sz="quarter" idx="11" hasCustomPrompt="1"/>
          </p:nvPr>
        </p:nvSpPr>
        <p:spPr>
          <a:xfrm>
            <a:off x="237061" y="1164512"/>
            <a:ext cx="7023713" cy="3172141"/>
          </a:xfrm>
          <a:prstGeom prst="rect">
            <a:avLst/>
          </a:prstGeom>
        </p:spPr>
        <p:txBody>
          <a:bodyPr vert="horz"/>
          <a:lstStyle>
            <a:lvl1pPr marL="0" indent="0">
              <a:spcBef>
                <a:spcPts val="0"/>
              </a:spcBef>
              <a:buNone/>
              <a:defRPr sz="2400" baseline="0">
                <a:solidFill>
                  <a:schemeClr val="tx1"/>
                </a:solidFill>
                <a:latin typeface="Arial" pitchFamily="34" charset="0"/>
                <a:cs typeface="Arial" pitchFamily="34" charset="0"/>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GB" noProof="0"/>
              <a:t>Click to add introduction text</a:t>
            </a:r>
          </a:p>
        </p:txBody>
      </p:sp>
      <p:sp>
        <p:nvSpPr>
          <p:cNvPr id="7"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Tree>
    <p:extLst>
      <p:ext uri="{BB962C8B-B14F-4D97-AF65-F5344CB8AC3E}">
        <p14:creationId xmlns:p14="http://schemas.microsoft.com/office/powerpoint/2010/main" val="13111461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Bullet Content 1">
    <p:spTree>
      <p:nvGrpSpPr>
        <p:cNvPr id="1" name=""/>
        <p:cNvGrpSpPr/>
        <p:nvPr/>
      </p:nvGrpSpPr>
      <p:grpSpPr>
        <a:xfrm>
          <a:off x="0" y="0"/>
          <a:ext cx="0" cy="0"/>
          <a:chOff x="0" y="0"/>
          <a:chExt cx="0" cy="0"/>
        </a:xfrm>
      </p:grpSpPr>
      <p:sp>
        <p:nvSpPr>
          <p:cNvPr id="5" name="Title 8"/>
          <p:cNvSpPr>
            <a:spLocks noGrp="1"/>
          </p:cNvSpPr>
          <p:nvPr>
            <p:ph type="title" hasCustomPrompt="1"/>
          </p:nvPr>
        </p:nvSpPr>
        <p:spPr>
          <a:xfrm>
            <a:off x="237062" y="144000"/>
            <a:ext cx="8765651" cy="504000"/>
          </a:xfrm>
          <a:prstGeom prst="rect">
            <a:avLst/>
          </a:prstGeom>
        </p:spPr>
        <p:txBody>
          <a:bodyPr vert="horz"/>
          <a:lstStyle>
            <a:lvl1pPr algn="l">
              <a:lnSpc>
                <a:spcPct val="100000"/>
              </a:lnSpc>
              <a:defRPr sz="2400" b="1" baseline="0">
                <a:solidFill>
                  <a:srgbClr val="830051"/>
                </a:solidFill>
                <a:latin typeface="Arial" pitchFamily="34" charset="0"/>
                <a:cs typeface="Arial" pitchFamily="34" charset="0"/>
              </a:defRPr>
            </a:lvl1pPr>
          </a:lstStyle>
          <a:p>
            <a:r>
              <a:rPr lang="en-GB" noProof="0"/>
              <a:t>Click to add title</a:t>
            </a:r>
          </a:p>
        </p:txBody>
      </p:sp>
      <p:sp>
        <p:nvSpPr>
          <p:cNvPr id="6"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
        <p:nvSpPr>
          <p:cNvPr id="7" name="Content Placeholder 2"/>
          <p:cNvSpPr>
            <a:spLocks noGrp="1"/>
          </p:cNvSpPr>
          <p:nvPr>
            <p:ph idx="16" hasCustomPrompt="1"/>
          </p:nvPr>
        </p:nvSpPr>
        <p:spPr>
          <a:xfrm>
            <a:off x="237600" y="1234440"/>
            <a:ext cx="7056000" cy="1618488"/>
          </a:xfrm>
          <a:prstGeom prst="rect">
            <a:avLst/>
          </a:prstGeom>
        </p:spPr>
        <p:txBody>
          <a:bodyPr/>
          <a:lstStyle>
            <a:lvl1pPr marL="180000" indent="-180000">
              <a:lnSpc>
                <a:spcPct val="100000"/>
              </a:lnSpc>
              <a:spcBef>
                <a:spcPts val="0"/>
              </a:spcBef>
              <a:buClr>
                <a:srgbClr val="830051"/>
              </a:buClr>
              <a:buFont typeface="Arial" pitchFamily="34" charset="0"/>
              <a:buChar char="•"/>
              <a:defRPr sz="1800">
                <a:solidFill>
                  <a:schemeClr val="tx1"/>
                </a:solidFill>
                <a:latin typeface="Arial" pitchFamily="34" charset="0"/>
                <a:cs typeface="Arial" pitchFamily="34" charset="0"/>
              </a:defRPr>
            </a:lvl1pPr>
            <a:lvl2pPr marL="540000" indent="-180000">
              <a:lnSpc>
                <a:spcPct val="100000"/>
              </a:lnSpc>
              <a:spcBef>
                <a:spcPts val="0"/>
              </a:spcBef>
              <a:defRPr sz="1800" baseline="0">
                <a:solidFill>
                  <a:schemeClr val="tx1"/>
                </a:solidFill>
                <a:latin typeface="Arial" pitchFamily="34" charset="0"/>
                <a:cs typeface="Arial" pitchFamily="34" charset="0"/>
              </a:defRPr>
            </a:lvl2pPr>
            <a:lvl3pPr>
              <a:defRPr sz="1400" baseline="0">
                <a:latin typeface="Arial" pitchFamily="34" charset="0"/>
                <a:cs typeface="Arial" pitchFamily="34" charset="0"/>
              </a:defRPr>
            </a:lvl3pPr>
            <a:lvl4pPr marL="622800" indent="-180000">
              <a:defRPr sz="1400">
                <a:latin typeface="Arial" pitchFamily="34" charset="0"/>
                <a:cs typeface="Arial" pitchFamily="34" charset="0"/>
              </a:defRPr>
            </a:lvl4pPr>
            <a:lvl5pPr marL="622800">
              <a:defRPr sz="1400">
                <a:latin typeface="Arial" pitchFamily="34" charset="0"/>
                <a:cs typeface="Arial" pitchFamily="34" charset="0"/>
              </a:defRPr>
            </a:lvl5pPr>
            <a:lvl6pPr>
              <a:defRPr>
                <a:latin typeface="Arial" pitchFamily="34" charset="0"/>
                <a:cs typeface="Arial" pitchFamily="34" charset="0"/>
              </a:defRPr>
            </a:lvl6pPr>
          </a:lstStyle>
          <a:p>
            <a:r>
              <a:rPr lang="en-GB" noProof="0"/>
              <a:t>First level</a:t>
            </a:r>
          </a:p>
          <a:p>
            <a:pPr lvl="1"/>
            <a:r>
              <a:rPr lang="en-GB" noProof="0"/>
              <a:t>Second level</a:t>
            </a:r>
          </a:p>
          <a:p>
            <a:pPr lvl="1"/>
            <a:r>
              <a:rPr lang="en-GB" noProof="0"/>
              <a:t>Third level</a:t>
            </a:r>
          </a:p>
          <a:p>
            <a:pPr lvl="1"/>
            <a:r>
              <a:rPr lang="en-GB" noProof="0"/>
              <a:t>Fourth level</a:t>
            </a:r>
          </a:p>
        </p:txBody>
      </p:sp>
    </p:spTree>
    <p:extLst>
      <p:ext uri="{BB962C8B-B14F-4D97-AF65-F5344CB8AC3E}">
        <p14:creationId xmlns:p14="http://schemas.microsoft.com/office/powerpoint/2010/main" val="102524803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RIA Teze">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44001" y="2876551"/>
            <a:ext cx="8834071" cy="2120400"/>
          </a:xfrm>
          <a:prstGeom prst="rect">
            <a:avLst/>
          </a:prstGeom>
        </p:spPr>
      </p:pic>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CKD">
    <p:spTree>
      <p:nvGrpSpPr>
        <p:cNvPr id="1" name=""/>
        <p:cNvGrpSpPr/>
        <p:nvPr/>
      </p:nvGrpSpPr>
      <p:grpSpPr>
        <a:xfrm>
          <a:off x="0" y="0"/>
          <a:ext cx="0" cy="0"/>
          <a:chOff x="0" y="0"/>
          <a:chExt cx="0" cy="0"/>
        </a:xfrm>
      </p:grpSpPr>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44463" y="2876550"/>
            <a:ext cx="8856000" cy="2125664"/>
          </a:xfrm>
          <a:prstGeom prst="rect">
            <a:avLst/>
          </a:prstGeom>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RIA">
    <p:spTree>
      <p:nvGrpSpPr>
        <p:cNvPr id="1" name=""/>
        <p:cNvGrpSpPr/>
        <p:nvPr/>
      </p:nvGrpSpPr>
      <p:grpSpPr>
        <a:xfrm>
          <a:off x="0" y="0"/>
          <a:ext cx="0" cy="0"/>
          <a:chOff x="0" y="0"/>
          <a:chExt cx="0" cy="0"/>
        </a:xfrm>
      </p:grpSpPr>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pic>
        <p:nvPicPr>
          <p:cNvPr id="7" name="Picture 6" descr="Eosinophil_NK_Cell_10K_screen.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4463" y="2876550"/>
            <a:ext cx="8856000" cy="2125664"/>
          </a:xfrm>
          <a:prstGeom prst="rect">
            <a:avLst/>
          </a:prstGeom>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Oncology">
    <p:spTree>
      <p:nvGrpSpPr>
        <p:cNvPr id="1" name=""/>
        <p:cNvGrpSpPr/>
        <p:nvPr/>
      </p:nvGrpSpPr>
      <p:grpSpPr>
        <a:xfrm>
          <a:off x="0" y="0"/>
          <a:ext cx="0" cy="0"/>
          <a:chOff x="0" y="0"/>
          <a:chExt cx="0" cy="0"/>
        </a:xfrm>
      </p:grpSpPr>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pic>
        <p:nvPicPr>
          <p:cNvPr id="5" name="Picture 4" descr="page_04_AST109_TCell_Cancer_Cell_Lipid_Layer_10K_01_screen.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4463" y="2876550"/>
            <a:ext cx="8856000" cy="2125664"/>
          </a:xfrm>
          <a:prstGeom prst="rect">
            <a:avLst/>
          </a:prstGeom>
        </p:spPr>
      </p:pic>
    </p:spTree>
    <p:extLst>
      <p:ext uri="{BB962C8B-B14F-4D97-AF65-F5344CB8AC3E}">
        <p14:creationId xmlns:p14="http://schemas.microsoft.com/office/powerpoint/2010/main" val="335005937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CVMD">
    <p:spTree>
      <p:nvGrpSpPr>
        <p:cNvPr id="1" name=""/>
        <p:cNvGrpSpPr/>
        <p:nvPr/>
      </p:nvGrpSpPr>
      <p:grpSpPr>
        <a:xfrm>
          <a:off x="0" y="0"/>
          <a:ext cx="0" cy="0"/>
          <a:chOff x="0" y="0"/>
          <a:chExt cx="0" cy="0"/>
        </a:xfrm>
      </p:grpSpPr>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pic>
        <p:nvPicPr>
          <p:cNvPr id="6" name="Picture 5" descr="CR_Science image_f1_screen.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2821" y="2876550"/>
            <a:ext cx="8850368" cy="2125664"/>
          </a:xfrm>
          <a:prstGeom prst="rect">
            <a:avLst/>
          </a:prstGeom>
        </p:spPr>
      </p:pic>
    </p:spTree>
    <p:extLst>
      <p:ext uri="{BB962C8B-B14F-4D97-AF65-F5344CB8AC3E}">
        <p14:creationId xmlns:p14="http://schemas.microsoft.com/office/powerpoint/2010/main" val="19774253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RIA">
    <p:spTree>
      <p:nvGrpSpPr>
        <p:cNvPr id="1" name=""/>
        <p:cNvGrpSpPr/>
        <p:nvPr/>
      </p:nvGrpSpPr>
      <p:grpSpPr>
        <a:xfrm>
          <a:off x="0" y="0"/>
          <a:ext cx="0" cy="0"/>
          <a:chOff x="0" y="0"/>
          <a:chExt cx="0" cy="0"/>
        </a:xfrm>
      </p:grpSpPr>
      <p:sp>
        <p:nvSpPr>
          <p:cNvPr id="9"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23" name="Picture 22" descr="AZ_RGB_H_POS.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pic>
        <p:nvPicPr>
          <p:cNvPr id="2" name="Picture 1" descr="Eosinophil_NK_Cell_10K_screen.jpg"/>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144463" y="2876550"/>
            <a:ext cx="8856000" cy="2125664"/>
          </a:xfrm>
          <a:prstGeom prst="rect">
            <a:avLst/>
          </a:prstGeom>
        </p:spPr>
      </p:pic>
      <p:sp>
        <p:nvSpPr>
          <p:cNvPr id="10"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1"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2"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3"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ctDNA">
    <p:spTree>
      <p:nvGrpSpPr>
        <p:cNvPr id="1" name=""/>
        <p:cNvGrpSpPr/>
        <p:nvPr/>
      </p:nvGrpSpPr>
      <p:grpSpPr>
        <a:xfrm>
          <a:off x="0" y="0"/>
          <a:ext cx="0" cy="0"/>
          <a:chOff x="0" y="0"/>
          <a:chExt cx="0" cy="0"/>
        </a:xfrm>
      </p:grpSpPr>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pic>
        <p:nvPicPr>
          <p:cNvPr id="5" name="Picture 4" descr="DNA_Inside_Blood_Vessel_10K_AD_screen.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6957" y="2876550"/>
            <a:ext cx="8856000" cy="2125664"/>
          </a:xfrm>
          <a:prstGeom prst="rect">
            <a:avLst/>
          </a:prstGeom>
        </p:spPr>
      </p:pic>
    </p:spTree>
    <p:extLst>
      <p:ext uri="{BB962C8B-B14F-4D97-AF65-F5344CB8AC3E}">
        <p14:creationId xmlns:p14="http://schemas.microsoft.com/office/powerpoint/2010/main" val="387350275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Diabetes">
    <p:spTree>
      <p:nvGrpSpPr>
        <p:cNvPr id="1" name=""/>
        <p:cNvGrpSpPr/>
        <p:nvPr/>
      </p:nvGrpSpPr>
      <p:grpSpPr>
        <a:xfrm>
          <a:off x="0" y="0"/>
          <a:ext cx="0" cy="0"/>
          <a:chOff x="0" y="0"/>
          <a:chExt cx="0" cy="0"/>
        </a:xfrm>
      </p:grpSpPr>
      <p:sp>
        <p:nvSpPr>
          <p:cNvPr id="5"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pic>
        <p:nvPicPr>
          <p:cNvPr id="4" name="Picture 3" descr="Diabetes.jp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46050" y="2876550"/>
            <a:ext cx="8856000" cy="2127250"/>
          </a:xfrm>
          <a:prstGeom prst="rect">
            <a:avLst/>
          </a:prstGeom>
        </p:spPr>
      </p:pic>
    </p:spTree>
    <p:extLst>
      <p:ext uri="{BB962C8B-B14F-4D97-AF65-F5344CB8AC3E}">
        <p14:creationId xmlns:p14="http://schemas.microsoft.com/office/powerpoint/2010/main" val="215016733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RIA TLR9">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7AA4108-BF7C-8B47-A181-1F6A7DDCC8F5}"/>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144000" y="2893812"/>
            <a:ext cx="8856000" cy="2125663"/>
          </a:xfrm>
          <a:prstGeom prst="rect">
            <a:avLst/>
          </a:prstGeom>
        </p:spPr>
      </p:pic>
      <p:sp>
        <p:nvSpPr>
          <p:cNvPr id="5"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spTree>
    <p:extLst>
      <p:ext uri="{BB962C8B-B14F-4D97-AF65-F5344CB8AC3E}">
        <p14:creationId xmlns:p14="http://schemas.microsoft.com/office/powerpoint/2010/main" val="203477710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Discovery Sciences">
    <p:spTree>
      <p:nvGrpSpPr>
        <p:cNvPr id="1" name=""/>
        <p:cNvGrpSpPr/>
        <p:nvPr/>
      </p:nvGrpSpPr>
      <p:grpSpPr>
        <a:xfrm>
          <a:off x="0" y="0"/>
          <a:ext cx="0" cy="0"/>
          <a:chOff x="0" y="0"/>
          <a:chExt cx="0" cy="0"/>
        </a:xfrm>
      </p:grpSpPr>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pic>
        <p:nvPicPr>
          <p:cNvPr id="6" name="Picture 5" descr="CRISPR_technology_for_genome_editing_screen.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6957" y="2876550"/>
            <a:ext cx="8856000" cy="2125664"/>
          </a:xfrm>
          <a:prstGeom prst="rect">
            <a:avLst/>
          </a:prstGeom>
        </p:spPr>
      </p:pic>
    </p:spTree>
    <p:extLst>
      <p:ext uri="{BB962C8B-B14F-4D97-AF65-F5344CB8AC3E}">
        <p14:creationId xmlns:p14="http://schemas.microsoft.com/office/powerpoint/2010/main" val="177054243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Discovery Sciences_2">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44000" y="2877962"/>
            <a:ext cx="8853082" cy="2113994"/>
          </a:xfrm>
          <a:prstGeom prst="rect">
            <a:avLst/>
          </a:prstGeom>
        </p:spPr>
      </p:pic>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spTree>
    <p:extLst>
      <p:ext uri="{BB962C8B-B14F-4D97-AF65-F5344CB8AC3E}">
        <p14:creationId xmlns:p14="http://schemas.microsoft.com/office/powerpoint/2010/main" val="104868290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Pharma_Science">
    <p:spTree>
      <p:nvGrpSpPr>
        <p:cNvPr id="1" name=""/>
        <p:cNvGrpSpPr/>
        <p:nvPr/>
      </p:nvGrpSpPr>
      <p:grpSpPr>
        <a:xfrm>
          <a:off x="0" y="0"/>
          <a:ext cx="0" cy="0"/>
          <a:chOff x="0" y="0"/>
          <a:chExt cx="0" cy="0"/>
        </a:xfrm>
      </p:grpSpPr>
      <p:pic>
        <p:nvPicPr>
          <p:cNvPr id="6" name="Picture 5" descr="A picture containing cake, indoor&#10;&#10;Description automatically generated">
            <a:extLst>
              <a:ext uri="{FF2B5EF4-FFF2-40B4-BE49-F238E27FC236}">
                <a16:creationId xmlns:a16="http://schemas.microsoft.com/office/drawing/2014/main" id="{C8911739-E2AF-3840-809D-CECCF95205E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44000" y="2877963"/>
            <a:ext cx="8853081" cy="2113994"/>
          </a:xfrm>
          <a:prstGeom prst="rect">
            <a:avLst/>
          </a:prstGeom>
        </p:spPr>
      </p:pic>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spTree>
    <p:extLst>
      <p:ext uri="{BB962C8B-B14F-4D97-AF65-F5344CB8AC3E}">
        <p14:creationId xmlns:p14="http://schemas.microsoft.com/office/powerpoint/2010/main" val="311791554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Pharma_Science_2">
    <p:spTree>
      <p:nvGrpSpPr>
        <p:cNvPr id="1" name=""/>
        <p:cNvGrpSpPr/>
        <p:nvPr/>
      </p:nvGrpSpPr>
      <p:grpSpPr>
        <a:xfrm>
          <a:off x="0" y="0"/>
          <a:ext cx="0" cy="0"/>
          <a:chOff x="0" y="0"/>
          <a:chExt cx="0" cy="0"/>
        </a:xfrm>
      </p:grpSpPr>
      <p:pic>
        <p:nvPicPr>
          <p:cNvPr id="7" name="Picture 6" descr="A picture containing cake, tree, indoor&#10;&#10;Description automatically generated">
            <a:extLst>
              <a:ext uri="{FF2B5EF4-FFF2-40B4-BE49-F238E27FC236}">
                <a16:creationId xmlns:a16="http://schemas.microsoft.com/office/drawing/2014/main" id="{A17D1182-E2FB-D045-B7C7-36522F049EB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44681" y="2877964"/>
            <a:ext cx="8852400" cy="2113994"/>
          </a:xfrm>
          <a:prstGeom prst="rect">
            <a:avLst/>
          </a:prstGeom>
        </p:spPr>
      </p:pic>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spTree>
    <p:extLst>
      <p:ext uri="{BB962C8B-B14F-4D97-AF65-F5344CB8AC3E}">
        <p14:creationId xmlns:p14="http://schemas.microsoft.com/office/powerpoint/2010/main" val="53121377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Pharma_Science_3">
    <p:spTree>
      <p:nvGrpSpPr>
        <p:cNvPr id="1" name=""/>
        <p:cNvGrpSpPr/>
        <p:nvPr/>
      </p:nvGrpSpPr>
      <p:grpSpPr>
        <a:xfrm>
          <a:off x="0" y="0"/>
          <a:ext cx="0" cy="0"/>
          <a:chOff x="0" y="0"/>
          <a:chExt cx="0" cy="0"/>
        </a:xfrm>
      </p:grpSpPr>
      <p:pic>
        <p:nvPicPr>
          <p:cNvPr id="5" name="Picture 4" descr="A picture containing cake, tree, reef, indoor&#10;&#10;Description automatically generated">
            <a:extLst>
              <a:ext uri="{FF2B5EF4-FFF2-40B4-BE49-F238E27FC236}">
                <a16:creationId xmlns:a16="http://schemas.microsoft.com/office/drawing/2014/main" id="{D76CA433-D431-E044-8CA9-F947822F2520}"/>
              </a:ext>
            </a:extLst>
          </p:cNvPr>
          <p:cNvPicPr>
            <a:picLocks noChangeAspect="1"/>
          </p:cNvPicPr>
          <p:nvPr userDrawn="1"/>
        </p:nvPicPr>
        <p:blipFill rotWithShape="1">
          <a:blip r:embed="rId2"/>
          <a:srcRect t="28772" b="28772"/>
          <a:stretch/>
        </p:blipFill>
        <p:spPr>
          <a:xfrm>
            <a:off x="144000" y="2877964"/>
            <a:ext cx="8852400" cy="2113994"/>
          </a:xfrm>
          <a:prstGeom prst="rect">
            <a:avLst/>
          </a:prstGeom>
        </p:spPr>
      </p:pic>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spTree>
    <p:extLst>
      <p:ext uri="{BB962C8B-B14F-4D97-AF65-F5344CB8AC3E}">
        <p14:creationId xmlns:p14="http://schemas.microsoft.com/office/powerpoint/2010/main" val="128831199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Neuro">
    <p:spTree>
      <p:nvGrpSpPr>
        <p:cNvPr id="1" name=""/>
        <p:cNvGrpSpPr/>
        <p:nvPr/>
      </p:nvGrpSpPr>
      <p:grpSpPr>
        <a:xfrm>
          <a:off x="0" y="0"/>
          <a:ext cx="0" cy="0"/>
          <a:chOff x="0" y="0"/>
          <a:chExt cx="0" cy="0"/>
        </a:xfrm>
      </p:grpSpPr>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pic>
        <p:nvPicPr>
          <p:cNvPr id="6" name="Picture Placeholder 13" descr="AZ1383_screen rotate.jpg"/>
          <p:cNvPicPr>
            <a:picLocks noChangeAspect="1"/>
          </p:cNvPicPr>
          <p:nvPr userDrawn="1"/>
        </p:nvPicPr>
        <p:blipFill>
          <a:blip r:embed="rId2" cstate="print">
            <a:extLst>
              <a:ext uri="{28A0092B-C50C-407E-A947-70E740481C1C}">
                <a14:useLocalDpi xmlns:a14="http://schemas.microsoft.com/office/drawing/2010/main"/>
              </a:ext>
            </a:extLst>
          </a:blip>
          <a:srcRect/>
          <a:stretch>
            <a:fillRect/>
          </a:stretch>
        </p:blipFill>
        <p:spPr>
          <a:xfrm>
            <a:off x="144001" y="2875468"/>
            <a:ext cx="8855075" cy="2133000"/>
          </a:xfrm>
          <a:prstGeom prst="rect">
            <a:avLst/>
          </a:prstGeom>
        </p:spPr>
      </p:pic>
    </p:spTree>
    <p:extLst>
      <p:ext uri="{BB962C8B-B14F-4D97-AF65-F5344CB8AC3E}">
        <p14:creationId xmlns:p14="http://schemas.microsoft.com/office/powerpoint/2010/main" val="185716653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Infection">
    <p:spTree>
      <p:nvGrpSpPr>
        <p:cNvPr id="1" name=""/>
        <p:cNvGrpSpPr/>
        <p:nvPr/>
      </p:nvGrpSpPr>
      <p:grpSpPr>
        <a:xfrm>
          <a:off x="0" y="0"/>
          <a:ext cx="0" cy="0"/>
          <a:chOff x="0" y="0"/>
          <a:chExt cx="0" cy="0"/>
        </a:xfrm>
      </p:grpSpPr>
      <p:sp>
        <p:nvSpPr>
          <p:cNvPr id="5"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pic>
        <p:nvPicPr>
          <p:cNvPr id="6" name="Picture 5"/>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4000" y="2877962"/>
            <a:ext cx="8853082" cy="2128214"/>
          </a:xfrm>
          <a:prstGeom prst="rect">
            <a:avLst/>
          </a:prstGeom>
        </p:spPr>
      </p:pic>
    </p:spTree>
    <p:extLst>
      <p:ext uri="{BB962C8B-B14F-4D97-AF65-F5344CB8AC3E}">
        <p14:creationId xmlns:p14="http://schemas.microsoft.com/office/powerpoint/2010/main" val="36526798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Oncology">
    <p:spTree>
      <p:nvGrpSpPr>
        <p:cNvPr id="1" name=""/>
        <p:cNvGrpSpPr/>
        <p:nvPr/>
      </p:nvGrpSpPr>
      <p:grpSpPr>
        <a:xfrm>
          <a:off x="0" y="0"/>
          <a:ext cx="0" cy="0"/>
          <a:chOff x="0" y="0"/>
          <a:chExt cx="0" cy="0"/>
        </a:xfrm>
      </p:grpSpPr>
      <p:sp>
        <p:nvSpPr>
          <p:cNvPr id="9"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23" name="Picture 22" descr="AZ_RGB_H_POS.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pic>
        <p:nvPicPr>
          <p:cNvPr id="3" name="Picture 2" descr="page_04_AST109_TCell_Cancer_Cell_Lipid_Layer_10K_01_screen.jpg"/>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144463" y="2876550"/>
            <a:ext cx="8856000" cy="2125664"/>
          </a:xfrm>
          <a:prstGeom prst="rect">
            <a:avLst/>
          </a:prstGeom>
        </p:spPr>
      </p:pic>
      <p:sp>
        <p:nvSpPr>
          <p:cNvPr id="10"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1"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2"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3"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extLst>
      <p:ext uri="{BB962C8B-B14F-4D97-AF65-F5344CB8AC3E}">
        <p14:creationId xmlns:p14="http://schemas.microsoft.com/office/powerpoint/2010/main" val="129778619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Genomics">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2875" y="2889534"/>
            <a:ext cx="8856000" cy="2113995"/>
          </a:xfrm>
          <a:prstGeom prst="rect">
            <a:avLst/>
          </a:prstGeom>
        </p:spPr>
      </p:pic>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CVRM_TA">
    <p:spTree>
      <p:nvGrpSpPr>
        <p:cNvPr id="1" name=""/>
        <p:cNvGrpSpPr/>
        <p:nvPr/>
      </p:nvGrpSpPr>
      <p:grpSpPr>
        <a:xfrm>
          <a:off x="0" y="0"/>
          <a:ext cx="0" cy="0"/>
          <a:chOff x="0" y="0"/>
          <a:chExt cx="0" cy="0"/>
        </a:xfrm>
      </p:grpSpPr>
      <p:pic>
        <p:nvPicPr>
          <p:cNvPr id="6" name="Picture Placeholder 17">
            <a:extLst>
              <a:ext uri="{FF2B5EF4-FFF2-40B4-BE49-F238E27FC236}">
                <a16:creationId xmlns:a16="http://schemas.microsoft.com/office/drawing/2014/main" id="{CA117B70-6B8D-4CE5-A512-9A88F050DE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44000" y="2867773"/>
            <a:ext cx="8853082" cy="2123399"/>
          </a:xfrm>
          <a:prstGeom prst="rect">
            <a:avLst/>
          </a:prstGeom>
        </p:spPr>
      </p:pic>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Renal_Cardio">
    <p:spTree>
      <p:nvGrpSpPr>
        <p:cNvPr id="1" name=""/>
        <p:cNvGrpSpPr/>
        <p:nvPr/>
      </p:nvGrpSpPr>
      <p:grpSpPr>
        <a:xfrm>
          <a:off x="0" y="0"/>
          <a:ext cx="0" cy="0"/>
          <a:chOff x="0" y="0"/>
          <a:chExt cx="0" cy="0"/>
        </a:xfrm>
      </p:grpSpPr>
      <p:pic>
        <p:nvPicPr>
          <p:cNvPr id="5" name="Picture Placeholder 17">
            <a:extLst>
              <a:ext uri="{FF2B5EF4-FFF2-40B4-BE49-F238E27FC236}">
                <a16:creationId xmlns:a16="http://schemas.microsoft.com/office/drawing/2014/main" id="{CA117B70-6B8D-4CE5-A512-9A88F050DE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44000" y="2888490"/>
            <a:ext cx="8853082" cy="2123399"/>
          </a:xfrm>
          <a:prstGeom prst="rect">
            <a:avLst/>
          </a:prstGeom>
        </p:spPr>
      </p:pic>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UK Scientist">
    <p:spTree>
      <p:nvGrpSpPr>
        <p:cNvPr id="1" name=""/>
        <p:cNvGrpSpPr/>
        <p:nvPr/>
      </p:nvGrpSpPr>
      <p:grpSpPr>
        <a:xfrm>
          <a:off x="0" y="0"/>
          <a:ext cx="0" cy="0"/>
          <a:chOff x="0" y="0"/>
          <a:chExt cx="0" cy="0"/>
        </a:xfrm>
      </p:grpSpPr>
      <p:sp>
        <p:nvSpPr>
          <p:cNvPr id="5"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pic>
        <p:nvPicPr>
          <p:cNvPr id="4" name="Picture Placeholder 23" descr="AZ1388_screen.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4001" y="2875468"/>
            <a:ext cx="8855075" cy="2133000"/>
          </a:xfrm>
          <a:prstGeom prst="rect">
            <a:avLst/>
          </a:prstGeom>
        </p:spPr>
      </p:pic>
    </p:spTree>
    <p:extLst>
      <p:ext uri="{BB962C8B-B14F-4D97-AF65-F5344CB8AC3E}">
        <p14:creationId xmlns:p14="http://schemas.microsoft.com/office/powerpoint/2010/main" val="143436437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Scientist Examining Placenta">
    <p:spTree>
      <p:nvGrpSpPr>
        <p:cNvPr id="1" name=""/>
        <p:cNvGrpSpPr/>
        <p:nvPr/>
      </p:nvGrpSpPr>
      <p:grpSpPr>
        <a:xfrm>
          <a:off x="0" y="0"/>
          <a:ext cx="0" cy="0"/>
          <a:chOff x="0" y="0"/>
          <a:chExt cx="0" cy="0"/>
        </a:xfrm>
      </p:grpSpPr>
      <p:sp>
        <p:nvSpPr>
          <p:cNvPr id="5"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pic>
        <p:nvPicPr>
          <p:cNvPr id="6" name="Picture Placeholder 3" descr="AZ1428_screen.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4001" y="2875468"/>
            <a:ext cx="8855075" cy="2133000"/>
          </a:xfrm>
          <a:prstGeom prst="rect">
            <a:avLst/>
          </a:prstGeom>
        </p:spPr>
      </p:pic>
    </p:spTree>
    <p:extLst>
      <p:ext uri="{BB962C8B-B14F-4D97-AF65-F5344CB8AC3E}">
        <p14:creationId xmlns:p14="http://schemas.microsoft.com/office/powerpoint/2010/main" val="329924021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Cross-Section of Cells">
    <p:spTree>
      <p:nvGrpSpPr>
        <p:cNvPr id="1" name=""/>
        <p:cNvGrpSpPr/>
        <p:nvPr/>
      </p:nvGrpSpPr>
      <p:grpSpPr>
        <a:xfrm>
          <a:off x="0" y="0"/>
          <a:ext cx="0" cy="0"/>
          <a:chOff x="0" y="0"/>
          <a:chExt cx="0" cy="0"/>
        </a:xfrm>
      </p:grpSpPr>
      <p:sp>
        <p:nvSpPr>
          <p:cNvPr id="5"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pic>
        <p:nvPicPr>
          <p:cNvPr id="6" name="Picture Placeholder 7" descr="AZ1466_screen.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4001" y="2875468"/>
            <a:ext cx="8855075" cy="2133000"/>
          </a:xfrm>
          <a:prstGeom prst="rect">
            <a:avLst/>
          </a:prstGeom>
        </p:spPr>
      </p:pic>
    </p:spTree>
    <p:extLst>
      <p:ext uri="{BB962C8B-B14F-4D97-AF65-F5344CB8AC3E}">
        <p14:creationId xmlns:p14="http://schemas.microsoft.com/office/powerpoint/2010/main" val="18200751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Scientist in Lab 1">
    <p:spTree>
      <p:nvGrpSpPr>
        <p:cNvPr id="1" name=""/>
        <p:cNvGrpSpPr/>
        <p:nvPr/>
      </p:nvGrpSpPr>
      <p:grpSpPr>
        <a:xfrm>
          <a:off x="0" y="0"/>
          <a:ext cx="0" cy="0"/>
          <a:chOff x="0" y="0"/>
          <a:chExt cx="0" cy="0"/>
        </a:xfrm>
      </p:grpSpPr>
      <p:pic>
        <p:nvPicPr>
          <p:cNvPr id="5" name="Picture Placeholder 13" descr="AZ1486_screen.jp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44001" y="2875468"/>
            <a:ext cx="8855075" cy="2133000"/>
          </a:xfrm>
          <a:prstGeom prst="rect">
            <a:avLst/>
          </a:prstGeom>
        </p:spPr>
      </p:pic>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spTree>
    <p:extLst>
      <p:ext uri="{BB962C8B-B14F-4D97-AF65-F5344CB8AC3E}">
        <p14:creationId xmlns:p14="http://schemas.microsoft.com/office/powerpoint/2010/main" val="213878595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Scientist in Lab 2">
    <p:spTree>
      <p:nvGrpSpPr>
        <p:cNvPr id="1" name=""/>
        <p:cNvGrpSpPr/>
        <p:nvPr/>
      </p:nvGrpSpPr>
      <p:grpSpPr>
        <a:xfrm>
          <a:off x="0" y="0"/>
          <a:ext cx="0" cy="0"/>
          <a:chOff x="0" y="0"/>
          <a:chExt cx="0" cy="0"/>
        </a:xfrm>
      </p:grpSpPr>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pic>
        <p:nvPicPr>
          <p:cNvPr id="6" name="Picture 5" descr="Deepal_P_Shot_2-024_Ret_screen.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8544" y="2876550"/>
            <a:ext cx="8856000" cy="2133600"/>
          </a:xfrm>
          <a:prstGeom prst="rect">
            <a:avLst/>
          </a:prstGeom>
        </p:spPr>
      </p:pic>
    </p:spTree>
    <p:extLst>
      <p:ext uri="{BB962C8B-B14F-4D97-AF65-F5344CB8AC3E}">
        <p14:creationId xmlns:p14="http://schemas.microsoft.com/office/powerpoint/2010/main" val="333175240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Scientist in Lab 3">
    <p:spTree>
      <p:nvGrpSpPr>
        <p:cNvPr id="1" name=""/>
        <p:cNvGrpSpPr/>
        <p:nvPr/>
      </p:nvGrpSpPr>
      <p:grpSpPr>
        <a:xfrm>
          <a:off x="0" y="0"/>
          <a:ext cx="0" cy="0"/>
          <a:chOff x="0" y="0"/>
          <a:chExt cx="0" cy="0"/>
        </a:xfrm>
      </p:grpSpPr>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pic>
        <p:nvPicPr>
          <p:cNvPr id="5" name="Picture 4" descr="Drew_M-057_Ret_screen.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4463" y="2876551"/>
            <a:ext cx="8856662" cy="2133600"/>
          </a:xfrm>
          <a:prstGeom prst="rect">
            <a:avLst/>
          </a:prstGeom>
        </p:spPr>
      </p:pic>
    </p:spTree>
    <p:extLst>
      <p:ext uri="{BB962C8B-B14F-4D97-AF65-F5344CB8AC3E}">
        <p14:creationId xmlns:p14="http://schemas.microsoft.com/office/powerpoint/2010/main" val="252431037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Equipment 1">
    <p:spTree>
      <p:nvGrpSpPr>
        <p:cNvPr id="1" name=""/>
        <p:cNvGrpSpPr/>
        <p:nvPr/>
      </p:nvGrpSpPr>
      <p:grpSpPr>
        <a:xfrm>
          <a:off x="0" y="0"/>
          <a:ext cx="0" cy="0"/>
          <a:chOff x="0" y="0"/>
          <a:chExt cx="0" cy="0"/>
        </a:xfrm>
      </p:grpSpPr>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pic>
        <p:nvPicPr>
          <p:cNvPr id="6" name="Picture 5" descr="Shot_1-060_Ret_screen.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4463" y="2876549"/>
            <a:ext cx="8856000" cy="2133601"/>
          </a:xfrm>
          <a:prstGeom prst="rect">
            <a:avLst/>
          </a:prstGeom>
        </p:spPr>
      </p:pic>
    </p:spTree>
    <p:extLst>
      <p:ext uri="{BB962C8B-B14F-4D97-AF65-F5344CB8AC3E}">
        <p14:creationId xmlns:p14="http://schemas.microsoft.com/office/powerpoint/2010/main" val="5810169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CVRM">
    <p:spTree>
      <p:nvGrpSpPr>
        <p:cNvPr id="1" name=""/>
        <p:cNvGrpSpPr/>
        <p:nvPr/>
      </p:nvGrpSpPr>
      <p:grpSpPr>
        <a:xfrm>
          <a:off x="0" y="0"/>
          <a:ext cx="0" cy="0"/>
          <a:chOff x="0" y="0"/>
          <a:chExt cx="0" cy="0"/>
        </a:xfrm>
      </p:grpSpPr>
      <p:sp>
        <p:nvSpPr>
          <p:cNvPr id="9"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23" name="Picture 22" descr="AZ_RGB_H_POS.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pic>
        <p:nvPicPr>
          <p:cNvPr id="2" name="Picture 1" descr="CR_Science image_f1_screen.jpg"/>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142821" y="2876550"/>
            <a:ext cx="8850368" cy="2125664"/>
          </a:xfrm>
          <a:prstGeom prst="rect">
            <a:avLst/>
          </a:prstGeom>
        </p:spPr>
      </p:pic>
      <p:sp>
        <p:nvSpPr>
          <p:cNvPr id="10"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1"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2"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3"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extLst>
      <p:ext uri="{BB962C8B-B14F-4D97-AF65-F5344CB8AC3E}">
        <p14:creationId xmlns:p14="http://schemas.microsoft.com/office/powerpoint/2010/main" val="3412498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Equipment 2">
    <p:spTree>
      <p:nvGrpSpPr>
        <p:cNvPr id="1" name=""/>
        <p:cNvGrpSpPr/>
        <p:nvPr/>
      </p:nvGrpSpPr>
      <p:grpSpPr>
        <a:xfrm>
          <a:off x="0" y="0"/>
          <a:ext cx="0" cy="0"/>
          <a:chOff x="0" y="0"/>
          <a:chExt cx="0" cy="0"/>
        </a:xfrm>
      </p:grpSpPr>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pic>
        <p:nvPicPr>
          <p:cNvPr id="5" name="Picture 4" descr="Shot_3-037_Ret_screen.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4463" y="2876550"/>
            <a:ext cx="8856662" cy="2133600"/>
          </a:xfrm>
          <a:prstGeom prst="rect">
            <a:avLst/>
          </a:prstGeom>
        </p:spPr>
      </p:pic>
    </p:spTree>
    <p:extLst>
      <p:ext uri="{BB962C8B-B14F-4D97-AF65-F5344CB8AC3E}">
        <p14:creationId xmlns:p14="http://schemas.microsoft.com/office/powerpoint/2010/main" val="282272543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Patient 1">
    <p:spTree>
      <p:nvGrpSpPr>
        <p:cNvPr id="1" name=""/>
        <p:cNvGrpSpPr/>
        <p:nvPr/>
      </p:nvGrpSpPr>
      <p:grpSpPr>
        <a:xfrm>
          <a:off x="0" y="0"/>
          <a:ext cx="0" cy="0"/>
          <a:chOff x="0" y="0"/>
          <a:chExt cx="0" cy="0"/>
        </a:xfrm>
      </p:grpSpPr>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pic>
        <p:nvPicPr>
          <p:cNvPr id="2" name="Picture 1" descr="Meryl_G-154_Ret_screen.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3538" y="2876551"/>
            <a:ext cx="8856000" cy="2133600"/>
          </a:xfrm>
          <a:prstGeom prst="rect">
            <a:avLst/>
          </a:prstGeom>
        </p:spPr>
      </p:pic>
    </p:spTree>
    <p:extLst>
      <p:ext uri="{BB962C8B-B14F-4D97-AF65-F5344CB8AC3E}">
        <p14:creationId xmlns:p14="http://schemas.microsoft.com/office/powerpoint/2010/main" val="214521536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Patient 2">
    <p:spTree>
      <p:nvGrpSpPr>
        <p:cNvPr id="1" name=""/>
        <p:cNvGrpSpPr/>
        <p:nvPr/>
      </p:nvGrpSpPr>
      <p:grpSpPr>
        <a:xfrm>
          <a:off x="0" y="0"/>
          <a:ext cx="0" cy="0"/>
          <a:chOff x="0" y="0"/>
          <a:chExt cx="0" cy="0"/>
        </a:xfrm>
      </p:grpSpPr>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pic>
        <p:nvPicPr>
          <p:cNvPr id="5" name="Picture 4" descr="Liam_S-137_Ret_EDIT_screen.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7638" y="2876549"/>
            <a:ext cx="8856000" cy="2133601"/>
          </a:xfrm>
          <a:prstGeom prst="rect">
            <a:avLst/>
          </a:prstGeom>
        </p:spPr>
      </p:pic>
    </p:spTree>
    <p:extLst>
      <p:ext uri="{BB962C8B-B14F-4D97-AF65-F5344CB8AC3E}">
        <p14:creationId xmlns:p14="http://schemas.microsoft.com/office/powerpoint/2010/main" val="315681060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Patient 3">
    <p:spTree>
      <p:nvGrpSpPr>
        <p:cNvPr id="1" name=""/>
        <p:cNvGrpSpPr/>
        <p:nvPr/>
      </p:nvGrpSpPr>
      <p:grpSpPr>
        <a:xfrm>
          <a:off x="0" y="0"/>
          <a:ext cx="0" cy="0"/>
          <a:chOff x="0" y="0"/>
          <a:chExt cx="0" cy="0"/>
        </a:xfrm>
      </p:grpSpPr>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pic>
        <p:nvPicPr>
          <p:cNvPr id="6" name="Picture 5" descr="Jasmine_A-141_Ret_EDIT_screen.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7638" y="2876549"/>
            <a:ext cx="8864600" cy="2133601"/>
          </a:xfrm>
          <a:prstGeom prst="rect">
            <a:avLst/>
          </a:prstGeom>
        </p:spPr>
      </p:pic>
    </p:spTree>
    <p:extLst>
      <p:ext uri="{BB962C8B-B14F-4D97-AF65-F5344CB8AC3E}">
        <p14:creationId xmlns:p14="http://schemas.microsoft.com/office/powerpoint/2010/main" val="293801675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Divider Slide Mulberry">
    <p:spTree>
      <p:nvGrpSpPr>
        <p:cNvPr id="1" name=""/>
        <p:cNvGrpSpPr/>
        <p:nvPr/>
      </p:nvGrpSpPr>
      <p:grpSpPr>
        <a:xfrm>
          <a:off x="0" y="0"/>
          <a:ext cx="0" cy="0"/>
          <a:chOff x="0" y="0"/>
          <a:chExt cx="0" cy="0"/>
        </a:xfrm>
      </p:grpSpPr>
      <p:sp>
        <p:nvSpPr>
          <p:cNvPr id="5" name="Rectangle 4"/>
          <p:cNvSpPr/>
          <p:nvPr userDrawn="1"/>
        </p:nvSpPr>
        <p:spPr>
          <a:xfrm>
            <a:off x="144000" y="144000"/>
            <a:ext cx="8856000" cy="4860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effectLst/>
            </a:endParaRPr>
          </a:p>
        </p:txBody>
      </p:sp>
      <p:sp>
        <p:nvSpPr>
          <p:cNvPr id="13"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bg1"/>
                </a:solidFill>
                <a:latin typeface="Arial" pitchFamily="34" charset="0"/>
                <a:cs typeface="Arial" pitchFamily="34" charset="0"/>
              </a:defRPr>
            </a:lvl1pPr>
          </a:lstStyle>
          <a:p>
            <a:r>
              <a:rPr lang="en-GB" noProof="0"/>
              <a:t>Click to add divider title</a:t>
            </a:r>
          </a:p>
        </p:txBody>
      </p:sp>
    </p:spTree>
    <p:extLst>
      <p:ext uri="{BB962C8B-B14F-4D97-AF65-F5344CB8AC3E}">
        <p14:creationId xmlns:p14="http://schemas.microsoft.com/office/powerpoint/2010/main" val="42348151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Divider Slide Navy">
    <p:spTree>
      <p:nvGrpSpPr>
        <p:cNvPr id="1" name=""/>
        <p:cNvGrpSpPr/>
        <p:nvPr/>
      </p:nvGrpSpPr>
      <p:grpSpPr>
        <a:xfrm>
          <a:off x="0" y="0"/>
          <a:ext cx="0" cy="0"/>
          <a:chOff x="0" y="0"/>
          <a:chExt cx="0" cy="0"/>
        </a:xfrm>
      </p:grpSpPr>
      <p:sp>
        <p:nvSpPr>
          <p:cNvPr id="5" name="Rectangle 4"/>
          <p:cNvSpPr/>
          <p:nvPr userDrawn="1"/>
        </p:nvSpPr>
        <p:spPr>
          <a:xfrm>
            <a:off x="144000" y="144000"/>
            <a:ext cx="8856000" cy="48600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effectLst/>
            </a:endParaRPr>
          </a:p>
        </p:txBody>
      </p:sp>
      <p:sp>
        <p:nvSpPr>
          <p:cNvPr id="13"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bg1"/>
                </a:solidFill>
                <a:latin typeface="Arial" pitchFamily="34" charset="0"/>
                <a:cs typeface="Arial" pitchFamily="34" charset="0"/>
              </a:defRPr>
            </a:lvl1pPr>
          </a:lstStyle>
          <a:p>
            <a:r>
              <a:rPr lang="en-GB" noProof="0"/>
              <a:t>Click to add divider title</a:t>
            </a:r>
          </a:p>
        </p:txBody>
      </p:sp>
    </p:spTree>
    <p:extLst>
      <p:ext uri="{BB962C8B-B14F-4D97-AF65-F5344CB8AC3E}">
        <p14:creationId xmlns:p14="http://schemas.microsoft.com/office/powerpoint/2010/main" val="108726822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Divider Slide Light Blue">
    <p:spTree>
      <p:nvGrpSpPr>
        <p:cNvPr id="1" name=""/>
        <p:cNvGrpSpPr/>
        <p:nvPr/>
      </p:nvGrpSpPr>
      <p:grpSpPr>
        <a:xfrm>
          <a:off x="0" y="0"/>
          <a:ext cx="0" cy="0"/>
          <a:chOff x="0" y="0"/>
          <a:chExt cx="0" cy="0"/>
        </a:xfrm>
      </p:grpSpPr>
      <p:sp>
        <p:nvSpPr>
          <p:cNvPr id="5" name="Rectangle 4"/>
          <p:cNvSpPr/>
          <p:nvPr userDrawn="1"/>
        </p:nvSpPr>
        <p:spPr>
          <a:xfrm>
            <a:off x="144000" y="144000"/>
            <a:ext cx="8856000" cy="48600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effectLst/>
            </a:endParaRPr>
          </a:p>
        </p:txBody>
      </p:sp>
      <p:sp>
        <p:nvSpPr>
          <p:cNvPr id="13"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bg1"/>
                </a:solidFill>
                <a:latin typeface="Arial" pitchFamily="34" charset="0"/>
                <a:cs typeface="Arial" pitchFamily="34" charset="0"/>
              </a:defRPr>
            </a:lvl1pPr>
          </a:lstStyle>
          <a:p>
            <a:r>
              <a:rPr lang="en-GB" noProof="0"/>
              <a:t>Click to add divider title</a:t>
            </a:r>
          </a:p>
        </p:txBody>
      </p:sp>
    </p:spTree>
    <p:extLst>
      <p:ext uri="{BB962C8B-B14F-4D97-AF65-F5344CB8AC3E}">
        <p14:creationId xmlns:p14="http://schemas.microsoft.com/office/powerpoint/2010/main" val="3539402613"/>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Divider Slide Purple">
    <p:spTree>
      <p:nvGrpSpPr>
        <p:cNvPr id="1" name=""/>
        <p:cNvGrpSpPr/>
        <p:nvPr/>
      </p:nvGrpSpPr>
      <p:grpSpPr>
        <a:xfrm>
          <a:off x="0" y="0"/>
          <a:ext cx="0" cy="0"/>
          <a:chOff x="0" y="0"/>
          <a:chExt cx="0" cy="0"/>
        </a:xfrm>
      </p:grpSpPr>
      <p:sp>
        <p:nvSpPr>
          <p:cNvPr id="5" name="Rectangle 4"/>
          <p:cNvSpPr/>
          <p:nvPr userDrawn="1"/>
        </p:nvSpPr>
        <p:spPr>
          <a:xfrm>
            <a:off x="144000" y="144000"/>
            <a:ext cx="8856000" cy="486000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effectLst/>
            </a:endParaRPr>
          </a:p>
        </p:txBody>
      </p:sp>
      <p:sp>
        <p:nvSpPr>
          <p:cNvPr id="13"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bg1"/>
                </a:solidFill>
                <a:latin typeface="Arial" pitchFamily="34" charset="0"/>
                <a:cs typeface="Arial" pitchFamily="34" charset="0"/>
              </a:defRPr>
            </a:lvl1pPr>
          </a:lstStyle>
          <a:p>
            <a:r>
              <a:rPr lang="en-GB" noProof="0"/>
              <a:t>Click to add divider title</a:t>
            </a:r>
          </a:p>
        </p:txBody>
      </p:sp>
    </p:spTree>
    <p:extLst>
      <p:ext uri="{BB962C8B-B14F-4D97-AF65-F5344CB8AC3E}">
        <p14:creationId xmlns:p14="http://schemas.microsoft.com/office/powerpoint/2010/main" val="1308046783"/>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Divider Slide Graphite">
    <p:spTree>
      <p:nvGrpSpPr>
        <p:cNvPr id="1" name=""/>
        <p:cNvGrpSpPr/>
        <p:nvPr/>
      </p:nvGrpSpPr>
      <p:grpSpPr>
        <a:xfrm>
          <a:off x="0" y="0"/>
          <a:ext cx="0" cy="0"/>
          <a:chOff x="0" y="0"/>
          <a:chExt cx="0" cy="0"/>
        </a:xfrm>
      </p:grpSpPr>
      <p:sp>
        <p:nvSpPr>
          <p:cNvPr id="5" name="Rectangle 4"/>
          <p:cNvSpPr/>
          <p:nvPr userDrawn="1"/>
        </p:nvSpPr>
        <p:spPr>
          <a:xfrm>
            <a:off x="144000" y="144000"/>
            <a:ext cx="8856000" cy="4860000"/>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effectLst/>
            </a:endParaRPr>
          </a:p>
        </p:txBody>
      </p:sp>
      <p:sp>
        <p:nvSpPr>
          <p:cNvPr id="13"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bg1"/>
                </a:solidFill>
                <a:latin typeface="Arial" pitchFamily="34" charset="0"/>
                <a:cs typeface="Arial" pitchFamily="34" charset="0"/>
              </a:defRPr>
            </a:lvl1pPr>
          </a:lstStyle>
          <a:p>
            <a:r>
              <a:rPr lang="en-GB" noProof="0"/>
              <a:t>Click to add divider title</a:t>
            </a:r>
          </a:p>
        </p:txBody>
      </p:sp>
    </p:spTree>
    <p:extLst>
      <p:ext uri="{BB962C8B-B14F-4D97-AF65-F5344CB8AC3E}">
        <p14:creationId xmlns:p14="http://schemas.microsoft.com/office/powerpoint/2010/main" val="2201137659"/>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15" name="Title 8"/>
          <p:cNvSpPr>
            <a:spLocks noGrp="1"/>
          </p:cNvSpPr>
          <p:nvPr>
            <p:ph type="title" hasCustomPrompt="1"/>
          </p:nvPr>
        </p:nvSpPr>
        <p:spPr>
          <a:xfrm>
            <a:off x="237601" y="144000"/>
            <a:ext cx="8280000" cy="504000"/>
          </a:xfrm>
          <a:prstGeom prst="rect">
            <a:avLst/>
          </a:prstGeom>
        </p:spPr>
        <p:txBody>
          <a:bodyPr vert="horz"/>
          <a:lstStyle>
            <a:lvl1pPr algn="l">
              <a:lnSpc>
                <a:spcPct val="100000"/>
              </a:lnSpc>
              <a:defRPr sz="2400" b="1" baseline="0">
                <a:solidFill>
                  <a:schemeClr val="tx2"/>
                </a:solidFill>
                <a:latin typeface="Arial" pitchFamily="34" charset="0"/>
                <a:cs typeface="Arial" pitchFamily="34" charset="0"/>
              </a:defRPr>
            </a:lvl1pPr>
          </a:lstStyle>
          <a:p>
            <a:r>
              <a:rPr lang="en-GB" noProof="0"/>
              <a:t>Click to add title</a:t>
            </a:r>
          </a:p>
        </p:txBody>
      </p:sp>
      <p:sp>
        <p:nvSpPr>
          <p:cNvPr id="6" name="Text Placeholder 3"/>
          <p:cNvSpPr>
            <a:spLocks noGrp="1"/>
          </p:cNvSpPr>
          <p:nvPr>
            <p:ph type="body" sz="quarter" idx="11" hasCustomPrompt="1"/>
          </p:nvPr>
        </p:nvSpPr>
        <p:spPr>
          <a:xfrm>
            <a:off x="237061" y="1164512"/>
            <a:ext cx="7023713" cy="3172141"/>
          </a:xfrm>
          <a:prstGeom prst="rect">
            <a:avLst/>
          </a:prstGeom>
        </p:spPr>
        <p:txBody>
          <a:bodyPr vert="horz"/>
          <a:lstStyle>
            <a:lvl1pPr marL="0" indent="0">
              <a:spcBef>
                <a:spcPts val="0"/>
              </a:spcBef>
              <a:buNone/>
              <a:defRPr sz="2400" baseline="0">
                <a:solidFill>
                  <a:schemeClr val="tx1"/>
                </a:solidFill>
                <a:latin typeface="Arial" pitchFamily="34" charset="0"/>
                <a:cs typeface="Arial" pitchFamily="34" charset="0"/>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GB" noProof="0"/>
              <a:t>Click to add introduction text</a:t>
            </a:r>
          </a:p>
        </p:txBody>
      </p:sp>
      <p:sp>
        <p:nvSpPr>
          <p:cNvPr id="7"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Tree>
    <p:extLst>
      <p:ext uri="{BB962C8B-B14F-4D97-AF65-F5344CB8AC3E}">
        <p14:creationId xmlns:p14="http://schemas.microsoft.com/office/powerpoint/2010/main" val="21085139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ctDNA">
    <p:spTree>
      <p:nvGrpSpPr>
        <p:cNvPr id="1" name=""/>
        <p:cNvGrpSpPr/>
        <p:nvPr/>
      </p:nvGrpSpPr>
      <p:grpSpPr>
        <a:xfrm>
          <a:off x="0" y="0"/>
          <a:ext cx="0" cy="0"/>
          <a:chOff x="0" y="0"/>
          <a:chExt cx="0" cy="0"/>
        </a:xfrm>
      </p:grpSpPr>
      <p:sp>
        <p:nvSpPr>
          <p:cNvPr id="9"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23" name="Picture 22" descr="AZ_RGB_H_POS.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pic>
        <p:nvPicPr>
          <p:cNvPr id="3" name="Picture 2" descr="DNA_Inside_Blood_Vessel_10K_AD_screen.jpg"/>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146957" y="2876550"/>
            <a:ext cx="8856000" cy="2125664"/>
          </a:xfrm>
          <a:prstGeom prst="rect">
            <a:avLst/>
          </a:prstGeom>
        </p:spPr>
      </p:pic>
      <p:sp>
        <p:nvSpPr>
          <p:cNvPr id="10"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1"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2"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3"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extLst>
      <p:ext uri="{BB962C8B-B14F-4D97-AF65-F5344CB8AC3E}">
        <p14:creationId xmlns:p14="http://schemas.microsoft.com/office/powerpoint/2010/main" val="3767009492"/>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Nav Contents 1">
    <p:spTree>
      <p:nvGrpSpPr>
        <p:cNvPr id="1" name=""/>
        <p:cNvGrpSpPr/>
        <p:nvPr/>
      </p:nvGrpSpPr>
      <p:grpSpPr>
        <a:xfrm>
          <a:off x="0" y="0"/>
          <a:ext cx="0" cy="0"/>
          <a:chOff x="0" y="0"/>
          <a:chExt cx="0" cy="0"/>
        </a:xfrm>
      </p:grpSpPr>
      <p:sp>
        <p:nvSpPr>
          <p:cNvPr id="32" name="Title 8"/>
          <p:cNvSpPr>
            <a:spLocks noGrp="1"/>
          </p:cNvSpPr>
          <p:nvPr>
            <p:ph type="title" hasCustomPrompt="1"/>
          </p:nvPr>
        </p:nvSpPr>
        <p:spPr>
          <a:xfrm>
            <a:off x="237061" y="144000"/>
            <a:ext cx="8280000" cy="504000"/>
          </a:xfrm>
          <a:prstGeom prst="rect">
            <a:avLst/>
          </a:prstGeom>
        </p:spPr>
        <p:txBody>
          <a:bodyPr vert="horz"/>
          <a:lstStyle>
            <a:lvl1pPr algn="l">
              <a:lnSpc>
                <a:spcPct val="100000"/>
              </a:lnSpc>
              <a:defRPr sz="2400" b="1" baseline="0">
                <a:solidFill>
                  <a:schemeClr val="tx2"/>
                </a:solidFill>
                <a:latin typeface="Arial" pitchFamily="34" charset="0"/>
                <a:cs typeface="Arial" pitchFamily="34" charset="0"/>
              </a:defRPr>
            </a:lvl1pPr>
          </a:lstStyle>
          <a:p>
            <a:r>
              <a:rPr lang="en-GB" noProof="0"/>
              <a:t>Click to add navigation 1 title</a:t>
            </a:r>
          </a:p>
        </p:txBody>
      </p:sp>
      <p:sp>
        <p:nvSpPr>
          <p:cNvPr id="61" name="Table Placeholder 29"/>
          <p:cNvSpPr>
            <a:spLocks noGrp="1"/>
          </p:cNvSpPr>
          <p:nvPr>
            <p:ph type="tbl" sz="quarter" idx="15"/>
          </p:nvPr>
        </p:nvSpPr>
        <p:spPr>
          <a:xfrm>
            <a:off x="986400" y="1298350"/>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 b="0" i="0" u="none" strike="noStrike" kern="0" cap="none" spc="0" normalizeH="0" baseline="0" noProof="0">
              <a:ln>
                <a:noFill/>
              </a:ln>
              <a:solidFill>
                <a:sysClr val="windowText" lastClr="000000"/>
              </a:solidFill>
              <a:effectLst/>
              <a:uLnTx/>
              <a:uFillTx/>
              <a:latin typeface="Arial" pitchFamily="34" charset="0"/>
              <a:cs typeface="Arial" pitchFamily="34" charset="0"/>
            </a:endParaRPr>
          </a:p>
        </p:txBody>
      </p:sp>
      <p:sp>
        <p:nvSpPr>
          <p:cNvPr id="62" name="Text Placeholder 2"/>
          <p:cNvSpPr>
            <a:spLocks noGrp="1"/>
          </p:cNvSpPr>
          <p:nvPr>
            <p:ph type="body" sz="quarter" idx="14"/>
          </p:nvPr>
        </p:nvSpPr>
        <p:spPr>
          <a:xfrm>
            <a:off x="1046699" y="1409914"/>
            <a:ext cx="5718173" cy="295649"/>
          </a:xfrm>
          <a:prstGeom prst="rect">
            <a:avLst/>
          </a:prstGeom>
        </p:spPr>
        <p:txBody>
          <a:bodyPr vert="horz"/>
          <a:lstStyle>
            <a:lvl1pPr marL="0" indent="0">
              <a:lnSpc>
                <a:spcPct val="60000"/>
              </a:lnSpc>
              <a:buNone/>
              <a:defRPr sz="1600" b="1">
                <a:solidFill>
                  <a:schemeClr val="tx2"/>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marL="0" marR="0" lvl="0" indent="0" defTabSz="914400" eaLnBrk="1" fontAlgn="auto" latinLnBrk="0" hangingPunct="1">
              <a:lnSpc>
                <a:spcPct val="60000"/>
              </a:lnSpc>
              <a:spcBef>
                <a:spcPts val="0"/>
              </a:spcBef>
              <a:spcAft>
                <a:spcPts val="0"/>
              </a:spcAft>
              <a:buClrTx/>
              <a:buSzTx/>
              <a:buFontTx/>
              <a:buNone/>
              <a:tabLst/>
              <a:defRPr/>
            </a:pPr>
            <a:endParaRPr kumimoji="0" lang="en-GB" sz="1600" b="1" i="0" u="none" strike="noStrike" kern="0" cap="none" spc="0" normalizeH="0" baseline="0" noProof="0">
              <a:ln>
                <a:noFill/>
              </a:ln>
              <a:solidFill>
                <a:srgbClr val="830051"/>
              </a:solidFill>
              <a:effectLst/>
              <a:uLnTx/>
              <a:uFillTx/>
              <a:latin typeface="Arial" pitchFamily="34" charset="0"/>
              <a:cs typeface="Arial" pitchFamily="34" charset="0"/>
            </a:endParaRPr>
          </a:p>
        </p:txBody>
      </p:sp>
      <p:sp>
        <p:nvSpPr>
          <p:cNvPr id="63" name="Text Placeholder 49"/>
          <p:cNvSpPr>
            <a:spLocks noGrp="1"/>
          </p:cNvSpPr>
          <p:nvPr>
            <p:ph type="body" sz="quarter" idx="26" hasCustomPrompt="1"/>
          </p:nvPr>
        </p:nvSpPr>
        <p:spPr>
          <a:xfrm>
            <a:off x="330200" y="1298700"/>
            <a:ext cx="540000" cy="405000"/>
          </a:xfrm>
          <a:prstGeom prst="rect">
            <a:avLst/>
          </a:prstGeom>
          <a:solidFill>
            <a:srgbClr val="D8DCDE"/>
          </a:solidFill>
          <a:ln w="19050" cmpd="sng">
            <a:noFill/>
          </a:ln>
        </p:spPr>
        <p:txBody>
          <a:bodyPr vert="horz" anchor="ctr"/>
          <a:lstStyle>
            <a:lvl1pPr marL="0" indent="0" algn="ctr">
              <a:lnSpc>
                <a:spcPct val="90000"/>
              </a:lnSpc>
              <a:spcBef>
                <a:spcPts val="600"/>
              </a:spcBef>
              <a:buNone/>
              <a:defRPr sz="1800" b="1">
                <a:solidFill>
                  <a:schemeClr val="tx2"/>
                </a:solidFill>
                <a:latin typeface="Arial" pitchFamily="34" charset="0"/>
                <a:cs typeface="Arial" pitchFamily="34" charset="0"/>
              </a:defRPr>
            </a:lvl1pPr>
          </a:lstStyle>
          <a:p>
            <a:pPr marL="0" marR="0" lvl="0" indent="0" algn="ctr" defTabSz="914400" eaLnBrk="1" fontAlgn="auto" latinLnBrk="0" hangingPunct="1">
              <a:lnSpc>
                <a:spcPct val="90000"/>
              </a:lnSpc>
              <a:spcBef>
                <a:spcPts val="600"/>
              </a:spcBef>
              <a:spcAft>
                <a:spcPts val="0"/>
              </a:spcAft>
              <a:buClrTx/>
              <a:buSzTx/>
              <a:buFontTx/>
              <a:buNone/>
              <a:tabLst/>
              <a:defRPr/>
            </a:pPr>
            <a:r>
              <a:rPr kumimoji="0" lang="en-GB" sz="1800" b="1" i="0" u="none" strike="noStrike" kern="0" cap="none" spc="0" normalizeH="0" baseline="0" noProof="0">
                <a:ln>
                  <a:noFill/>
                </a:ln>
                <a:solidFill>
                  <a:srgbClr val="830051"/>
                </a:solidFill>
                <a:effectLst/>
                <a:uLnTx/>
                <a:uFillTx/>
                <a:latin typeface="Arial" pitchFamily="34" charset="0"/>
                <a:cs typeface="Arial" pitchFamily="34" charset="0"/>
              </a:rPr>
              <a:t>1</a:t>
            </a:r>
          </a:p>
        </p:txBody>
      </p:sp>
      <p:sp>
        <p:nvSpPr>
          <p:cNvPr id="64" name="Table Placeholder 29"/>
          <p:cNvSpPr>
            <a:spLocks noGrp="1"/>
          </p:cNvSpPr>
          <p:nvPr>
            <p:ph type="tbl" sz="quarter" idx="27"/>
          </p:nvPr>
        </p:nvSpPr>
        <p:spPr>
          <a:xfrm>
            <a:off x="987429" y="1802617"/>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 b="0" i="0" u="none" strike="noStrike" kern="0" cap="none" spc="0" normalizeH="0" baseline="0" noProof="0">
              <a:ln>
                <a:noFill/>
              </a:ln>
              <a:solidFill>
                <a:sysClr val="windowText" lastClr="000000"/>
              </a:solidFill>
              <a:effectLst/>
              <a:uLnTx/>
              <a:uFillTx/>
              <a:latin typeface="Arial" pitchFamily="34" charset="0"/>
              <a:cs typeface="Arial" pitchFamily="34" charset="0"/>
            </a:endParaRPr>
          </a:p>
        </p:txBody>
      </p:sp>
      <p:sp>
        <p:nvSpPr>
          <p:cNvPr id="65" name="Text Placeholder 2"/>
          <p:cNvSpPr>
            <a:spLocks noGrp="1"/>
          </p:cNvSpPr>
          <p:nvPr>
            <p:ph type="body" sz="quarter" idx="28"/>
          </p:nvPr>
        </p:nvSpPr>
        <p:spPr>
          <a:xfrm>
            <a:off x="1046699" y="1914181"/>
            <a:ext cx="5718173" cy="295649"/>
          </a:xfrm>
          <a:prstGeom prst="rect">
            <a:avLst/>
          </a:prstGeom>
        </p:spPr>
        <p:txBody>
          <a:bodyPr vert="horz"/>
          <a:lstStyle>
            <a:lvl1pPr marL="0" indent="0">
              <a:lnSpc>
                <a:spcPct val="60000"/>
              </a:lnSpc>
              <a:buNone/>
              <a:defRPr sz="1600" b="1" baseline="0">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marL="0" marR="0" lvl="0" indent="0" defTabSz="914400" eaLnBrk="1" fontAlgn="auto" latinLnBrk="0" hangingPunct="1">
              <a:lnSpc>
                <a:spcPct val="60000"/>
              </a:lnSpc>
              <a:spcBef>
                <a:spcPts val="0"/>
              </a:spcBef>
              <a:spcAft>
                <a:spcPts val="0"/>
              </a:spcAft>
              <a:buClrTx/>
              <a:buSzTx/>
              <a:buFontTx/>
              <a:buNone/>
              <a:tabLst/>
              <a:defRPr/>
            </a:pPr>
            <a:endParaRPr kumimoji="0" lang="en-GB" sz="1600" b="1" i="0" u="none" strike="noStrike" kern="0" cap="none" spc="0" normalizeH="0" baseline="0" noProof="0">
              <a:ln>
                <a:noFill/>
              </a:ln>
              <a:solidFill>
                <a:srgbClr val="C4CACD"/>
              </a:solidFill>
              <a:effectLst/>
              <a:uLnTx/>
              <a:uFillTx/>
              <a:latin typeface="Arial" pitchFamily="34" charset="0"/>
              <a:cs typeface="Arial" pitchFamily="34" charset="0"/>
            </a:endParaRPr>
          </a:p>
        </p:txBody>
      </p:sp>
      <p:sp>
        <p:nvSpPr>
          <p:cNvPr id="66" name="Text Placeholder 49"/>
          <p:cNvSpPr>
            <a:spLocks noGrp="1"/>
          </p:cNvSpPr>
          <p:nvPr>
            <p:ph type="body" sz="quarter" idx="29" hasCustomPrompt="1"/>
          </p:nvPr>
        </p:nvSpPr>
        <p:spPr>
          <a:xfrm>
            <a:off x="330200" y="1802967"/>
            <a:ext cx="540000" cy="405000"/>
          </a:xfrm>
          <a:prstGeom prst="rect">
            <a:avLst/>
          </a:prstGeom>
          <a:solidFill>
            <a:srgbClr val="830051"/>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GB" sz="1800" b="1" i="0" u="none" strike="noStrike" kern="0" cap="none" spc="0" normalizeH="0" baseline="0" noProof="0">
                <a:ln>
                  <a:noFill/>
                </a:ln>
                <a:solidFill>
                  <a:srgbClr val="C4CACD"/>
                </a:solidFill>
                <a:effectLst/>
                <a:uLnTx/>
                <a:uFillTx/>
                <a:latin typeface="Arial" pitchFamily="34" charset="0"/>
                <a:cs typeface="Arial" pitchFamily="34" charset="0"/>
              </a:rPr>
              <a:t>2</a:t>
            </a:r>
          </a:p>
        </p:txBody>
      </p:sp>
      <p:sp>
        <p:nvSpPr>
          <p:cNvPr id="67" name="Table Placeholder 29"/>
          <p:cNvSpPr>
            <a:spLocks noGrp="1"/>
          </p:cNvSpPr>
          <p:nvPr>
            <p:ph type="tbl" sz="quarter" idx="30"/>
          </p:nvPr>
        </p:nvSpPr>
        <p:spPr>
          <a:xfrm>
            <a:off x="987429" y="2311673"/>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 b="0" i="0" u="none" strike="noStrike" kern="0" cap="none" spc="0" normalizeH="0" baseline="0" noProof="0">
              <a:ln>
                <a:noFill/>
              </a:ln>
              <a:solidFill>
                <a:sysClr val="windowText" lastClr="000000"/>
              </a:solidFill>
              <a:effectLst/>
              <a:uLnTx/>
              <a:uFillTx/>
              <a:latin typeface="Arial" pitchFamily="34" charset="0"/>
              <a:cs typeface="Arial" pitchFamily="34" charset="0"/>
            </a:endParaRPr>
          </a:p>
        </p:txBody>
      </p:sp>
      <p:sp>
        <p:nvSpPr>
          <p:cNvPr id="68" name="Text Placeholder 2"/>
          <p:cNvSpPr>
            <a:spLocks noGrp="1"/>
          </p:cNvSpPr>
          <p:nvPr>
            <p:ph type="body" sz="quarter" idx="31"/>
          </p:nvPr>
        </p:nvSpPr>
        <p:spPr>
          <a:xfrm>
            <a:off x="1046699" y="2423237"/>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marL="0" marR="0" lvl="0" indent="0" defTabSz="914400" eaLnBrk="1" fontAlgn="auto" latinLnBrk="0" hangingPunct="1">
              <a:lnSpc>
                <a:spcPct val="60000"/>
              </a:lnSpc>
              <a:spcBef>
                <a:spcPts val="0"/>
              </a:spcBef>
              <a:spcAft>
                <a:spcPts val="0"/>
              </a:spcAft>
              <a:buClrTx/>
              <a:buSzTx/>
              <a:buFontTx/>
              <a:buNone/>
              <a:tabLst/>
              <a:defRPr/>
            </a:pPr>
            <a:endParaRPr kumimoji="0" lang="en-GB" sz="1600" b="1" i="0" u="none" strike="noStrike" kern="0" cap="none" spc="0" normalizeH="0" baseline="0" noProof="0">
              <a:ln>
                <a:noFill/>
              </a:ln>
              <a:solidFill>
                <a:srgbClr val="C4CACD"/>
              </a:solidFill>
              <a:effectLst/>
              <a:uLnTx/>
              <a:uFillTx/>
              <a:latin typeface="Arial" pitchFamily="34" charset="0"/>
              <a:cs typeface="Arial" pitchFamily="34" charset="0"/>
            </a:endParaRPr>
          </a:p>
        </p:txBody>
      </p:sp>
      <p:sp>
        <p:nvSpPr>
          <p:cNvPr id="69" name="Text Placeholder 49"/>
          <p:cNvSpPr>
            <a:spLocks noGrp="1"/>
          </p:cNvSpPr>
          <p:nvPr>
            <p:ph type="body" sz="quarter" idx="32" hasCustomPrompt="1"/>
          </p:nvPr>
        </p:nvSpPr>
        <p:spPr>
          <a:xfrm>
            <a:off x="330200" y="2312024"/>
            <a:ext cx="540000" cy="405000"/>
          </a:xfrm>
          <a:prstGeom prst="rect">
            <a:avLst/>
          </a:prstGeom>
          <a:solidFill>
            <a:srgbClr val="830051"/>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GB" sz="1800" b="1" i="0" u="none" strike="noStrike" kern="0" cap="none" spc="0" normalizeH="0" baseline="0" noProof="0">
                <a:ln>
                  <a:noFill/>
                </a:ln>
                <a:solidFill>
                  <a:srgbClr val="C4CACD"/>
                </a:solidFill>
                <a:effectLst/>
                <a:uLnTx/>
                <a:uFillTx/>
                <a:latin typeface="Arial" pitchFamily="34" charset="0"/>
                <a:cs typeface="Arial" pitchFamily="34" charset="0"/>
              </a:rPr>
              <a:t>3</a:t>
            </a:r>
          </a:p>
        </p:txBody>
      </p:sp>
      <p:sp>
        <p:nvSpPr>
          <p:cNvPr id="70" name="Table Placeholder 29"/>
          <p:cNvSpPr>
            <a:spLocks noGrp="1"/>
          </p:cNvSpPr>
          <p:nvPr>
            <p:ph type="tbl" sz="quarter" idx="33"/>
          </p:nvPr>
        </p:nvSpPr>
        <p:spPr>
          <a:xfrm>
            <a:off x="987429" y="2822381"/>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 b="0" i="0" u="none" strike="noStrike" kern="0" cap="none" spc="0" normalizeH="0" baseline="0" noProof="0">
              <a:ln>
                <a:noFill/>
              </a:ln>
              <a:solidFill>
                <a:sysClr val="windowText" lastClr="000000"/>
              </a:solidFill>
              <a:effectLst/>
              <a:uLnTx/>
              <a:uFillTx/>
              <a:latin typeface="Arial" pitchFamily="34" charset="0"/>
              <a:cs typeface="Arial" pitchFamily="34" charset="0"/>
            </a:endParaRPr>
          </a:p>
        </p:txBody>
      </p:sp>
      <p:sp>
        <p:nvSpPr>
          <p:cNvPr id="71" name="Text Placeholder 2"/>
          <p:cNvSpPr>
            <a:spLocks noGrp="1"/>
          </p:cNvSpPr>
          <p:nvPr>
            <p:ph type="body" sz="quarter" idx="34"/>
          </p:nvPr>
        </p:nvSpPr>
        <p:spPr>
          <a:xfrm>
            <a:off x="1046699" y="2933945"/>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marL="0" marR="0" lvl="0" indent="0" defTabSz="914400" eaLnBrk="1" fontAlgn="auto" latinLnBrk="0" hangingPunct="1">
              <a:lnSpc>
                <a:spcPct val="60000"/>
              </a:lnSpc>
              <a:spcBef>
                <a:spcPts val="0"/>
              </a:spcBef>
              <a:spcAft>
                <a:spcPts val="0"/>
              </a:spcAft>
              <a:buClrTx/>
              <a:buSzTx/>
              <a:buFontTx/>
              <a:buNone/>
              <a:tabLst/>
              <a:defRPr/>
            </a:pPr>
            <a:endParaRPr kumimoji="0" lang="en-GB" sz="1600" b="1" i="0" u="none" strike="noStrike" kern="0" cap="none" spc="0" normalizeH="0" baseline="0" noProof="0">
              <a:ln>
                <a:noFill/>
              </a:ln>
              <a:solidFill>
                <a:srgbClr val="C4CACD"/>
              </a:solidFill>
              <a:effectLst/>
              <a:uLnTx/>
              <a:uFillTx/>
              <a:latin typeface="Arial" pitchFamily="34" charset="0"/>
              <a:cs typeface="Arial" pitchFamily="34" charset="0"/>
            </a:endParaRPr>
          </a:p>
        </p:txBody>
      </p:sp>
      <p:sp>
        <p:nvSpPr>
          <p:cNvPr id="72" name="Text Placeholder 49"/>
          <p:cNvSpPr>
            <a:spLocks noGrp="1"/>
          </p:cNvSpPr>
          <p:nvPr>
            <p:ph type="body" sz="quarter" idx="35" hasCustomPrompt="1"/>
          </p:nvPr>
        </p:nvSpPr>
        <p:spPr>
          <a:xfrm>
            <a:off x="330200" y="2822732"/>
            <a:ext cx="540000" cy="405000"/>
          </a:xfrm>
          <a:prstGeom prst="rect">
            <a:avLst/>
          </a:prstGeom>
          <a:solidFill>
            <a:srgbClr val="830051"/>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GB" sz="1800" b="1" i="0" u="none" strike="noStrike" kern="0" cap="none" spc="0" normalizeH="0" baseline="0" noProof="0">
                <a:ln>
                  <a:noFill/>
                </a:ln>
                <a:solidFill>
                  <a:srgbClr val="C4CACD"/>
                </a:solidFill>
                <a:effectLst/>
                <a:uLnTx/>
                <a:uFillTx/>
                <a:latin typeface="Arial" pitchFamily="34" charset="0"/>
                <a:cs typeface="Arial" pitchFamily="34" charset="0"/>
              </a:rPr>
              <a:t>4</a:t>
            </a:r>
          </a:p>
        </p:txBody>
      </p:sp>
      <p:sp>
        <p:nvSpPr>
          <p:cNvPr id="73" name="Table Placeholder 29"/>
          <p:cNvSpPr>
            <a:spLocks noGrp="1"/>
          </p:cNvSpPr>
          <p:nvPr>
            <p:ph type="tbl" sz="quarter" idx="36"/>
          </p:nvPr>
        </p:nvSpPr>
        <p:spPr>
          <a:xfrm>
            <a:off x="987429" y="3330659"/>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 b="0" i="0" u="none" strike="noStrike" kern="0" cap="none" spc="0" normalizeH="0" baseline="0" noProof="0">
              <a:ln>
                <a:noFill/>
              </a:ln>
              <a:solidFill>
                <a:sysClr val="windowText" lastClr="000000"/>
              </a:solidFill>
              <a:effectLst/>
              <a:uLnTx/>
              <a:uFillTx/>
              <a:latin typeface="Arial" pitchFamily="34" charset="0"/>
              <a:cs typeface="Arial" pitchFamily="34" charset="0"/>
            </a:endParaRPr>
          </a:p>
        </p:txBody>
      </p:sp>
      <p:sp>
        <p:nvSpPr>
          <p:cNvPr id="74" name="Text Placeholder 2"/>
          <p:cNvSpPr>
            <a:spLocks noGrp="1"/>
          </p:cNvSpPr>
          <p:nvPr>
            <p:ph type="body" sz="quarter" idx="37"/>
          </p:nvPr>
        </p:nvSpPr>
        <p:spPr>
          <a:xfrm>
            <a:off x="1046699" y="3442222"/>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marL="0" marR="0" lvl="0" indent="0" defTabSz="914400" eaLnBrk="1" fontAlgn="auto" latinLnBrk="0" hangingPunct="1">
              <a:lnSpc>
                <a:spcPct val="60000"/>
              </a:lnSpc>
              <a:spcBef>
                <a:spcPts val="0"/>
              </a:spcBef>
              <a:spcAft>
                <a:spcPts val="0"/>
              </a:spcAft>
              <a:buClrTx/>
              <a:buSzTx/>
              <a:buFontTx/>
              <a:buNone/>
              <a:tabLst/>
              <a:defRPr/>
            </a:pPr>
            <a:endParaRPr kumimoji="0" lang="en-GB" sz="1600" b="1" i="0" u="none" strike="noStrike" kern="0" cap="none" spc="0" normalizeH="0" baseline="0" noProof="0">
              <a:ln>
                <a:noFill/>
              </a:ln>
              <a:solidFill>
                <a:srgbClr val="C4CACD"/>
              </a:solidFill>
              <a:effectLst/>
              <a:uLnTx/>
              <a:uFillTx/>
              <a:latin typeface="Arial" pitchFamily="34" charset="0"/>
              <a:cs typeface="Arial" pitchFamily="34" charset="0"/>
            </a:endParaRPr>
          </a:p>
        </p:txBody>
      </p:sp>
      <p:sp>
        <p:nvSpPr>
          <p:cNvPr id="75" name="Text Placeholder 49"/>
          <p:cNvSpPr>
            <a:spLocks noGrp="1"/>
          </p:cNvSpPr>
          <p:nvPr>
            <p:ph type="body" sz="quarter" idx="38" hasCustomPrompt="1"/>
          </p:nvPr>
        </p:nvSpPr>
        <p:spPr>
          <a:xfrm>
            <a:off x="330200" y="3331009"/>
            <a:ext cx="540000" cy="405000"/>
          </a:xfrm>
          <a:prstGeom prst="rect">
            <a:avLst/>
          </a:prstGeom>
          <a:solidFill>
            <a:srgbClr val="830051"/>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GB" sz="1800" b="1" i="0" u="none" strike="noStrike" kern="0" cap="none" spc="0" normalizeH="0" baseline="0" noProof="0">
                <a:ln>
                  <a:noFill/>
                </a:ln>
                <a:solidFill>
                  <a:srgbClr val="C4CACD"/>
                </a:solidFill>
                <a:effectLst/>
                <a:uLnTx/>
                <a:uFillTx/>
                <a:latin typeface="Arial" pitchFamily="34" charset="0"/>
                <a:cs typeface="Arial" pitchFamily="34" charset="0"/>
              </a:rPr>
              <a:t>5</a:t>
            </a:r>
          </a:p>
        </p:txBody>
      </p:sp>
      <p:sp>
        <p:nvSpPr>
          <p:cNvPr id="76" name="Table Placeholder 29"/>
          <p:cNvSpPr>
            <a:spLocks noGrp="1"/>
          </p:cNvSpPr>
          <p:nvPr>
            <p:ph type="tbl" sz="quarter" idx="39"/>
          </p:nvPr>
        </p:nvSpPr>
        <p:spPr>
          <a:xfrm>
            <a:off x="987429" y="3846875"/>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 b="0" i="0" u="none" strike="noStrike" kern="0" cap="none" spc="0" normalizeH="0" baseline="0" noProof="0">
              <a:ln>
                <a:noFill/>
              </a:ln>
              <a:solidFill>
                <a:sysClr val="windowText" lastClr="000000"/>
              </a:solidFill>
              <a:effectLst/>
              <a:uLnTx/>
              <a:uFillTx/>
              <a:latin typeface="Arial" pitchFamily="34" charset="0"/>
              <a:cs typeface="Arial" pitchFamily="34" charset="0"/>
            </a:endParaRPr>
          </a:p>
        </p:txBody>
      </p:sp>
      <p:sp>
        <p:nvSpPr>
          <p:cNvPr id="77" name="Text Placeholder 2"/>
          <p:cNvSpPr>
            <a:spLocks noGrp="1"/>
          </p:cNvSpPr>
          <p:nvPr>
            <p:ph type="body" sz="quarter" idx="40"/>
          </p:nvPr>
        </p:nvSpPr>
        <p:spPr>
          <a:xfrm>
            <a:off x="1046699" y="3958439"/>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marL="0" marR="0" lvl="0" indent="0" defTabSz="914400" eaLnBrk="1" fontAlgn="auto" latinLnBrk="0" hangingPunct="1">
              <a:lnSpc>
                <a:spcPct val="60000"/>
              </a:lnSpc>
              <a:spcBef>
                <a:spcPts val="0"/>
              </a:spcBef>
              <a:spcAft>
                <a:spcPts val="0"/>
              </a:spcAft>
              <a:buClrTx/>
              <a:buSzTx/>
              <a:buFontTx/>
              <a:buNone/>
              <a:tabLst/>
              <a:defRPr/>
            </a:pPr>
            <a:endParaRPr kumimoji="0" lang="en-GB" sz="1600" b="1" i="0" u="none" strike="noStrike" kern="0" cap="none" spc="0" normalizeH="0" baseline="0" noProof="0">
              <a:ln>
                <a:noFill/>
              </a:ln>
              <a:solidFill>
                <a:srgbClr val="C4CACD"/>
              </a:solidFill>
              <a:effectLst/>
              <a:uLnTx/>
              <a:uFillTx/>
              <a:latin typeface="Arial" pitchFamily="34" charset="0"/>
              <a:cs typeface="Arial" pitchFamily="34" charset="0"/>
            </a:endParaRPr>
          </a:p>
        </p:txBody>
      </p:sp>
      <p:sp>
        <p:nvSpPr>
          <p:cNvPr id="78" name="Text Placeholder 49"/>
          <p:cNvSpPr>
            <a:spLocks noGrp="1"/>
          </p:cNvSpPr>
          <p:nvPr>
            <p:ph type="body" sz="quarter" idx="41" hasCustomPrompt="1"/>
          </p:nvPr>
        </p:nvSpPr>
        <p:spPr>
          <a:xfrm>
            <a:off x="330200" y="3847226"/>
            <a:ext cx="540000" cy="405000"/>
          </a:xfrm>
          <a:prstGeom prst="rect">
            <a:avLst/>
          </a:prstGeom>
          <a:solidFill>
            <a:srgbClr val="830051"/>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GB" sz="1800" b="1" i="0" u="none" strike="noStrike" kern="0" cap="none" spc="0" normalizeH="0" baseline="0" noProof="0">
                <a:ln>
                  <a:noFill/>
                </a:ln>
                <a:solidFill>
                  <a:srgbClr val="C4CACD"/>
                </a:solidFill>
                <a:effectLst/>
                <a:uLnTx/>
                <a:uFillTx/>
                <a:latin typeface="Arial" pitchFamily="34" charset="0"/>
                <a:cs typeface="Arial" pitchFamily="34" charset="0"/>
              </a:rPr>
              <a:t>6</a:t>
            </a:r>
          </a:p>
        </p:txBody>
      </p:sp>
      <p:sp>
        <p:nvSpPr>
          <p:cNvPr id="23"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Tree>
    <p:extLst>
      <p:ext uri="{BB962C8B-B14F-4D97-AF65-F5344CB8AC3E}">
        <p14:creationId xmlns:p14="http://schemas.microsoft.com/office/powerpoint/2010/main" val="1439842374"/>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Nav Contents 2">
    <p:spTree>
      <p:nvGrpSpPr>
        <p:cNvPr id="1" name=""/>
        <p:cNvGrpSpPr/>
        <p:nvPr/>
      </p:nvGrpSpPr>
      <p:grpSpPr>
        <a:xfrm>
          <a:off x="0" y="0"/>
          <a:ext cx="0" cy="0"/>
          <a:chOff x="0" y="0"/>
          <a:chExt cx="0" cy="0"/>
        </a:xfrm>
      </p:grpSpPr>
      <p:sp>
        <p:nvSpPr>
          <p:cNvPr id="32" name="Title 8"/>
          <p:cNvSpPr>
            <a:spLocks noGrp="1"/>
          </p:cNvSpPr>
          <p:nvPr>
            <p:ph type="title" hasCustomPrompt="1"/>
          </p:nvPr>
        </p:nvSpPr>
        <p:spPr>
          <a:xfrm>
            <a:off x="237061" y="144000"/>
            <a:ext cx="8280000" cy="504000"/>
          </a:xfrm>
          <a:prstGeom prst="rect">
            <a:avLst/>
          </a:prstGeom>
        </p:spPr>
        <p:txBody>
          <a:bodyPr vert="horz"/>
          <a:lstStyle>
            <a:lvl1pPr algn="l">
              <a:lnSpc>
                <a:spcPct val="100000"/>
              </a:lnSpc>
              <a:defRPr sz="2400" b="1" baseline="0">
                <a:solidFill>
                  <a:schemeClr val="tx2"/>
                </a:solidFill>
                <a:latin typeface="Arial" pitchFamily="34" charset="0"/>
                <a:cs typeface="Arial" pitchFamily="34" charset="0"/>
              </a:defRPr>
            </a:lvl1pPr>
          </a:lstStyle>
          <a:p>
            <a:r>
              <a:rPr lang="en-GB" noProof="0"/>
              <a:t>Click to add navigation 2 title</a:t>
            </a:r>
          </a:p>
        </p:txBody>
      </p:sp>
      <p:sp>
        <p:nvSpPr>
          <p:cNvPr id="23" name="Table Placeholder 29"/>
          <p:cNvSpPr>
            <a:spLocks noGrp="1"/>
          </p:cNvSpPr>
          <p:nvPr>
            <p:ph type="tbl" sz="quarter" idx="15"/>
          </p:nvPr>
        </p:nvSpPr>
        <p:spPr>
          <a:xfrm>
            <a:off x="987429" y="1298350"/>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24" name="Text Placeholder 2"/>
          <p:cNvSpPr>
            <a:spLocks noGrp="1"/>
          </p:cNvSpPr>
          <p:nvPr>
            <p:ph type="body" sz="quarter" idx="14"/>
          </p:nvPr>
        </p:nvSpPr>
        <p:spPr>
          <a:xfrm>
            <a:off x="1046699" y="1409914"/>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25" name="Text Placeholder 49"/>
          <p:cNvSpPr>
            <a:spLocks noGrp="1"/>
          </p:cNvSpPr>
          <p:nvPr>
            <p:ph type="body" sz="quarter" idx="26" hasCustomPrompt="1"/>
          </p:nvPr>
        </p:nvSpPr>
        <p:spPr>
          <a:xfrm>
            <a:off x="330200" y="1298700"/>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1</a:t>
            </a:r>
          </a:p>
        </p:txBody>
      </p:sp>
      <p:sp>
        <p:nvSpPr>
          <p:cNvPr id="26" name="Table Placeholder 29"/>
          <p:cNvSpPr>
            <a:spLocks noGrp="1"/>
          </p:cNvSpPr>
          <p:nvPr>
            <p:ph type="tbl" sz="quarter" idx="27"/>
          </p:nvPr>
        </p:nvSpPr>
        <p:spPr>
          <a:xfrm>
            <a:off x="987429" y="1802617"/>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28" name="Text Placeholder 2"/>
          <p:cNvSpPr>
            <a:spLocks noGrp="1"/>
          </p:cNvSpPr>
          <p:nvPr>
            <p:ph type="body" sz="quarter" idx="28"/>
          </p:nvPr>
        </p:nvSpPr>
        <p:spPr>
          <a:xfrm>
            <a:off x="1046699" y="1914181"/>
            <a:ext cx="5718173" cy="295649"/>
          </a:xfrm>
          <a:prstGeom prst="rect">
            <a:avLst/>
          </a:prstGeom>
        </p:spPr>
        <p:txBody>
          <a:bodyPr vert="horz"/>
          <a:lstStyle>
            <a:lvl1pPr marL="0" indent="0">
              <a:lnSpc>
                <a:spcPct val="60000"/>
              </a:lnSpc>
              <a:buNone/>
              <a:defRPr sz="1600" b="1" baseline="0">
                <a:solidFill>
                  <a:schemeClr val="tx2"/>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29" name="Text Placeholder 49"/>
          <p:cNvSpPr>
            <a:spLocks noGrp="1"/>
          </p:cNvSpPr>
          <p:nvPr>
            <p:ph type="body" sz="quarter" idx="29" hasCustomPrompt="1"/>
          </p:nvPr>
        </p:nvSpPr>
        <p:spPr>
          <a:xfrm>
            <a:off x="330200" y="1802967"/>
            <a:ext cx="540000" cy="405000"/>
          </a:xfrm>
          <a:prstGeom prst="rect">
            <a:avLst/>
          </a:prstGeom>
          <a:solidFill>
            <a:srgbClr val="D8DCDE"/>
          </a:solidFill>
          <a:ln w="19050" cmpd="sng">
            <a:noFill/>
          </a:ln>
        </p:spPr>
        <p:txBody>
          <a:bodyPr vert="horz" anchor="ctr"/>
          <a:lstStyle>
            <a:lvl1pPr marL="0" indent="0" algn="ctr">
              <a:lnSpc>
                <a:spcPct val="90000"/>
              </a:lnSpc>
              <a:spcBef>
                <a:spcPts val="0"/>
              </a:spcBef>
              <a:buNone/>
              <a:defRPr sz="1800" b="1">
                <a:solidFill>
                  <a:schemeClr val="tx2"/>
                </a:solidFill>
                <a:latin typeface="Arial" pitchFamily="34" charset="0"/>
                <a:cs typeface="Arial" pitchFamily="34" charset="0"/>
              </a:defRPr>
            </a:lvl1pPr>
          </a:lstStyle>
          <a:p>
            <a:pPr lvl="0"/>
            <a:r>
              <a:rPr lang="en-GB" noProof="0"/>
              <a:t>2</a:t>
            </a:r>
          </a:p>
        </p:txBody>
      </p:sp>
      <p:sp>
        <p:nvSpPr>
          <p:cNvPr id="30" name="Table Placeholder 29"/>
          <p:cNvSpPr>
            <a:spLocks noGrp="1"/>
          </p:cNvSpPr>
          <p:nvPr>
            <p:ph type="tbl" sz="quarter" idx="30"/>
          </p:nvPr>
        </p:nvSpPr>
        <p:spPr>
          <a:xfrm>
            <a:off x="987429" y="2311673"/>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31" name="Text Placeholder 2"/>
          <p:cNvSpPr>
            <a:spLocks noGrp="1"/>
          </p:cNvSpPr>
          <p:nvPr>
            <p:ph type="body" sz="quarter" idx="31"/>
          </p:nvPr>
        </p:nvSpPr>
        <p:spPr>
          <a:xfrm>
            <a:off x="1046699" y="2423237"/>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33" name="Text Placeholder 49"/>
          <p:cNvSpPr>
            <a:spLocks noGrp="1"/>
          </p:cNvSpPr>
          <p:nvPr>
            <p:ph type="body" sz="quarter" idx="32" hasCustomPrompt="1"/>
          </p:nvPr>
        </p:nvSpPr>
        <p:spPr>
          <a:xfrm>
            <a:off x="330200" y="2312024"/>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3</a:t>
            </a:r>
          </a:p>
        </p:txBody>
      </p:sp>
      <p:sp>
        <p:nvSpPr>
          <p:cNvPr id="34" name="Table Placeholder 29"/>
          <p:cNvSpPr>
            <a:spLocks noGrp="1"/>
          </p:cNvSpPr>
          <p:nvPr>
            <p:ph type="tbl" sz="quarter" idx="33"/>
          </p:nvPr>
        </p:nvSpPr>
        <p:spPr>
          <a:xfrm>
            <a:off x="987429" y="2822381"/>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35" name="Text Placeholder 2"/>
          <p:cNvSpPr>
            <a:spLocks noGrp="1"/>
          </p:cNvSpPr>
          <p:nvPr>
            <p:ph type="body" sz="quarter" idx="34"/>
          </p:nvPr>
        </p:nvSpPr>
        <p:spPr>
          <a:xfrm>
            <a:off x="1046699" y="2933945"/>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36" name="Text Placeholder 49"/>
          <p:cNvSpPr>
            <a:spLocks noGrp="1"/>
          </p:cNvSpPr>
          <p:nvPr>
            <p:ph type="body" sz="quarter" idx="35" hasCustomPrompt="1"/>
          </p:nvPr>
        </p:nvSpPr>
        <p:spPr>
          <a:xfrm>
            <a:off x="330200" y="2822732"/>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4</a:t>
            </a:r>
          </a:p>
        </p:txBody>
      </p:sp>
      <p:sp>
        <p:nvSpPr>
          <p:cNvPr id="37" name="Table Placeholder 29"/>
          <p:cNvSpPr>
            <a:spLocks noGrp="1"/>
          </p:cNvSpPr>
          <p:nvPr>
            <p:ph type="tbl" sz="quarter" idx="36"/>
          </p:nvPr>
        </p:nvSpPr>
        <p:spPr>
          <a:xfrm>
            <a:off x="987429" y="3330659"/>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38" name="Text Placeholder 2"/>
          <p:cNvSpPr>
            <a:spLocks noGrp="1"/>
          </p:cNvSpPr>
          <p:nvPr>
            <p:ph type="body" sz="quarter" idx="37"/>
          </p:nvPr>
        </p:nvSpPr>
        <p:spPr>
          <a:xfrm>
            <a:off x="1046699" y="3442222"/>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39" name="Text Placeholder 49"/>
          <p:cNvSpPr>
            <a:spLocks noGrp="1"/>
          </p:cNvSpPr>
          <p:nvPr>
            <p:ph type="body" sz="quarter" idx="38" hasCustomPrompt="1"/>
          </p:nvPr>
        </p:nvSpPr>
        <p:spPr>
          <a:xfrm>
            <a:off x="330200" y="3331009"/>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5</a:t>
            </a:r>
          </a:p>
        </p:txBody>
      </p:sp>
      <p:sp>
        <p:nvSpPr>
          <p:cNvPr id="40" name="Table Placeholder 29"/>
          <p:cNvSpPr>
            <a:spLocks noGrp="1"/>
          </p:cNvSpPr>
          <p:nvPr>
            <p:ph type="tbl" sz="quarter" idx="39"/>
          </p:nvPr>
        </p:nvSpPr>
        <p:spPr>
          <a:xfrm>
            <a:off x="987429" y="3846875"/>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41" name="Text Placeholder 2"/>
          <p:cNvSpPr>
            <a:spLocks noGrp="1"/>
          </p:cNvSpPr>
          <p:nvPr>
            <p:ph type="body" sz="quarter" idx="40"/>
          </p:nvPr>
        </p:nvSpPr>
        <p:spPr>
          <a:xfrm>
            <a:off x="1046699" y="3958439"/>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42" name="Text Placeholder 49"/>
          <p:cNvSpPr>
            <a:spLocks noGrp="1"/>
          </p:cNvSpPr>
          <p:nvPr>
            <p:ph type="body" sz="quarter" idx="41" hasCustomPrompt="1"/>
          </p:nvPr>
        </p:nvSpPr>
        <p:spPr>
          <a:xfrm>
            <a:off x="330200" y="3847226"/>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6</a:t>
            </a:r>
          </a:p>
        </p:txBody>
      </p:sp>
      <p:sp>
        <p:nvSpPr>
          <p:cNvPr id="27"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Tree>
    <p:extLst>
      <p:ext uri="{BB962C8B-B14F-4D97-AF65-F5344CB8AC3E}">
        <p14:creationId xmlns:p14="http://schemas.microsoft.com/office/powerpoint/2010/main" val="2132338066"/>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Nav Contents 3">
    <p:spTree>
      <p:nvGrpSpPr>
        <p:cNvPr id="1" name=""/>
        <p:cNvGrpSpPr/>
        <p:nvPr/>
      </p:nvGrpSpPr>
      <p:grpSpPr>
        <a:xfrm>
          <a:off x="0" y="0"/>
          <a:ext cx="0" cy="0"/>
          <a:chOff x="0" y="0"/>
          <a:chExt cx="0" cy="0"/>
        </a:xfrm>
      </p:grpSpPr>
      <p:sp>
        <p:nvSpPr>
          <p:cNvPr id="32" name="Title 8"/>
          <p:cNvSpPr>
            <a:spLocks noGrp="1"/>
          </p:cNvSpPr>
          <p:nvPr>
            <p:ph type="title" hasCustomPrompt="1"/>
          </p:nvPr>
        </p:nvSpPr>
        <p:spPr>
          <a:xfrm>
            <a:off x="237061" y="144000"/>
            <a:ext cx="8280000" cy="504000"/>
          </a:xfrm>
          <a:prstGeom prst="rect">
            <a:avLst/>
          </a:prstGeom>
        </p:spPr>
        <p:txBody>
          <a:bodyPr vert="horz"/>
          <a:lstStyle>
            <a:lvl1pPr algn="l">
              <a:lnSpc>
                <a:spcPct val="100000"/>
              </a:lnSpc>
              <a:defRPr sz="2400" b="1" baseline="0">
                <a:solidFill>
                  <a:schemeClr val="tx2"/>
                </a:solidFill>
                <a:latin typeface="Arial" pitchFamily="34" charset="0"/>
                <a:cs typeface="Arial" pitchFamily="34" charset="0"/>
              </a:defRPr>
            </a:lvl1pPr>
          </a:lstStyle>
          <a:p>
            <a:r>
              <a:rPr lang="en-GB" noProof="0"/>
              <a:t>Click to add navigation 3 title</a:t>
            </a:r>
          </a:p>
        </p:txBody>
      </p:sp>
      <p:sp>
        <p:nvSpPr>
          <p:cNvPr id="23" name="Table Placeholder 29"/>
          <p:cNvSpPr>
            <a:spLocks noGrp="1"/>
          </p:cNvSpPr>
          <p:nvPr>
            <p:ph type="tbl" sz="quarter" idx="15"/>
          </p:nvPr>
        </p:nvSpPr>
        <p:spPr>
          <a:xfrm>
            <a:off x="987429" y="1298350"/>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24" name="Text Placeholder 2"/>
          <p:cNvSpPr>
            <a:spLocks noGrp="1"/>
          </p:cNvSpPr>
          <p:nvPr>
            <p:ph type="body" sz="quarter" idx="14"/>
          </p:nvPr>
        </p:nvSpPr>
        <p:spPr>
          <a:xfrm>
            <a:off x="1046699" y="1409914"/>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25" name="Text Placeholder 49"/>
          <p:cNvSpPr>
            <a:spLocks noGrp="1"/>
          </p:cNvSpPr>
          <p:nvPr>
            <p:ph type="body" sz="quarter" idx="26" hasCustomPrompt="1"/>
          </p:nvPr>
        </p:nvSpPr>
        <p:spPr>
          <a:xfrm>
            <a:off x="330200" y="1298700"/>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1</a:t>
            </a:r>
          </a:p>
        </p:txBody>
      </p:sp>
      <p:sp>
        <p:nvSpPr>
          <p:cNvPr id="26" name="Table Placeholder 29"/>
          <p:cNvSpPr>
            <a:spLocks noGrp="1"/>
          </p:cNvSpPr>
          <p:nvPr>
            <p:ph type="tbl" sz="quarter" idx="27"/>
          </p:nvPr>
        </p:nvSpPr>
        <p:spPr>
          <a:xfrm>
            <a:off x="987429" y="1802617"/>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28" name="Text Placeholder 2"/>
          <p:cNvSpPr>
            <a:spLocks noGrp="1"/>
          </p:cNvSpPr>
          <p:nvPr>
            <p:ph type="body" sz="quarter" idx="28"/>
          </p:nvPr>
        </p:nvSpPr>
        <p:spPr>
          <a:xfrm>
            <a:off x="1046699" y="1914181"/>
            <a:ext cx="5718173" cy="295649"/>
          </a:xfrm>
          <a:prstGeom prst="rect">
            <a:avLst/>
          </a:prstGeom>
        </p:spPr>
        <p:txBody>
          <a:bodyPr vert="horz"/>
          <a:lstStyle>
            <a:lvl1pPr marL="0" indent="0">
              <a:lnSpc>
                <a:spcPct val="60000"/>
              </a:lnSpc>
              <a:buNone/>
              <a:defRPr sz="1600" b="1" baseline="0">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29" name="Text Placeholder 49"/>
          <p:cNvSpPr>
            <a:spLocks noGrp="1"/>
          </p:cNvSpPr>
          <p:nvPr>
            <p:ph type="body" sz="quarter" idx="29" hasCustomPrompt="1"/>
          </p:nvPr>
        </p:nvSpPr>
        <p:spPr>
          <a:xfrm>
            <a:off x="330200" y="1802967"/>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2</a:t>
            </a:r>
          </a:p>
        </p:txBody>
      </p:sp>
      <p:sp>
        <p:nvSpPr>
          <p:cNvPr id="30" name="Table Placeholder 29"/>
          <p:cNvSpPr>
            <a:spLocks noGrp="1"/>
          </p:cNvSpPr>
          <p:nvPr>
            <p:ph type="tbl" sz="quarter" idx="30"/>
          </p:nvPr>
        </p:nvSpPr>
        <p:spPr>
          <a:xfrm>
            <a:off x="987429" y="2311673"/>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31" name="Text Placeholder 2"/>
          <p:cNvSpPr>
            <a:spLocks noGrp="1"/>
          </p:cNvSpPr>
          <p:nvPr>
            <p:ph type="body" sz="quarter" idx="31"/>
          </p:nvPr>
        </p:nvSpPr>
        <p:spPr>
          <a:xfrm>
            <a:off x="1046699" y="2423237"/>
            <a:ext cx="5718173" cy="295649"/>
          </a:xfrm>
          <a:prstGeom prst="rect">
            <a:avLst/>
          </a:prstGeom>
        </p:spPr>
        <p:txBody>
          <a:bodyPr vert="horz"/>
          <a:lstStyle>
            <a:lvl1pPr marL="0" indent="0">
              <a:lnSpc>
                <a:spcPct val="60000"/>
              </a:lnSpc>
              <a:buNone/>
              <a:defRPr sz="1600" b="1">
                <a:solidFill>
                  <a:srgbClr val="830051"/>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33" name="Text Placeholder 49"/>
          <p:cNvSpPr>
            <a:spLocks noGrp="1"/>
          </p:cNvSpPr>
          <p:nvPr>
            <p:ph type="body" sz="quarter" idx="32" hasCustomPrompt="1"/>
          </p:nvPr>
        </p:nvSpPr>
        <p:spPr>
          <a:xfrm>
            <a:off x="330200" y="2312024"/>
            <a:ext cx="540000" cy="405000"/>
          </a:xfrm>
          <a:prstGeom prst="rect">
            <a:avLst/>
          </a:prstGeom>
          <a:solidFill>
            <a:srgbClr val="D8DCDE"/>
          </a:solidFill>
          <a:ln w="19050" cmpd="sng">
            <a:noFill/>
          </a:ln>
        </p:spPr>
        <p:txBody>
          <a:bodyPr vert="horz" anchor="ctr"/>
          <a:lstStyle>
            <a:lvl1pPr marL="0" indent="0" algn="ctr">
              <a:lnSpc>
                <a:spcPct val="90000"/>
              </a:lnSpc>
              <a:spcBef>
                <a:spcPts val="0"/>
              </a:spcBef>
              <a:buNone/>
              <a:defRPr sz="1800" b="1">
                <a:solidFill>
                  <a:schemeClr val="tx2"/>
                </a:solidFill>
                <a:latin typeface="Arial" pitchFamily="34" charset="0"/>
                <a:cs typeface="Arial" pitchFamily="34" charset="0"/>
              </a:defRPr>
            </a:lvl1pPr>
          </a:lstStyle>
          <a:p>
            <a:pPr lvl="0"/>
            <a:r>
              <a:rPr lang="en-GB" noProof="0"/>
              <a:t>3</a:t>
            </a:r>
          </a:p>
        </p:txBody>
      </p:sp>
      <p:sp>
        <p:nvSpPr>
          <p:cNvPr id="34" name="Table Placeholder 29"/>
          <p:cNvSpPr>
            <a:spLocks noGrp="1"/>
          </p:cNvSpPr>
          <p:nvPr>
            <p:ph type="tbl" sz="quarter" idx="33"/>
          </p:nvPr>
        </p:nvSpPr>
        <p:spPr>
          <a:xfrm>
            <a:off x="987429" y="2822381"/>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35" name="Text Placeholder 2"/>
          <p:cNvSpPr>
            <a:spLocks noGrp="1"/>
          </p:cNvSpPr>
          <p:nvPr>
            <p:ph type="body" sz="quarter" idx="34"/>
          </p:nvPr>
        </p:nvSpPr>
        <p:spPr>
          <a:xfrm>
            <a:off x="1046699" y="2933945"/>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36" name="Text Placeholder 49"/>
          <p:cNvSpPr>
            <a:spLocks noGrp="1"/>
          </p:cNvSpPr>
          <p:nvPr>
            <p:ph type="body" sz="quarter" idx="35" hasCustomPrompt="1"/>
          </p:nvPr>
        </p:nvSpPr>
        <p:spPr>
          <a:xfrm>
            <a:off x="330200" y="2822732"/>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4</a:t>
            </a:r>
          </a:p>
        </p:txBody>
      </p:sp>
      <p:sp>
        <p:nvSpPr>
          <p:cNvPr id="37" name="Table Placeholder 29"/>
          <p:cNvSpPr>
            <a:spLocks noGrp="1"/>
          </p:cNvSpPr>
          <p:nvPr>
            <p:ph type="tbl" sz="quarter" idx="36"/>
          </p:nvPr>
        </p:nvSpPr>
        <p:spPr>
          <a:xfrm>
            <a:off x="987429" y="3330659"/>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38" name="Text Placeholder 2"/>
          <p:cNvSpPr>
            <a:spLocks noGrp="1"/>
          </p:cNvSpPr>
          <p:nvPr>
            <p:ph type="body" sz="quarter" idx="37"/>
          </p:nvPr>
        </p:nvSpPr>
        <p:spPr>
          <a:xfrm>
            <a:off x="1046699" y="3442222"/>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39" name="Text Placeholder 49"/>
          <p:cNvSpPr>
            <a:spLocks noGrp="1"/>
          </p:cNvSpPr>
          <p:nvPr>
            <p:ph type="body" sz="quarter" idx="38" hasCustomPrompt="1"/>
          </p:nvPr>
        </p:nvSpPr>
        <p:spPr>
          <a:xfrm>
            <a:off x="330200" y="3331009"/>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5</a:t>
            </a:r>
          </a:p>
        </p:txBody>
      </p:sp>
      <p:sp>
        <p:nvSpPr>
          <p:cNvPr id="40" name="Table Placeholder 29"/>
          <p:cNvSpPr>
            <a:spLocks noGrp="1"/>
          </p:cNvSpPr>
          <p:nvPr>
            <p:ph type="tbl" sz="quarter" idx="39"/>
          </p:nvPr>
        </p:nvSpPr>
        <p:spPr>
          <a:xfrm>
            <a:off x="987429" y="3846875"/>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41" name="Text Placeholder 2"/>
          <p:cNvSpPr>
            <a:spLocks noGrp="1"/>
          </p:cNvSpPr>
          <p:nvPr>
            <p:ph type="body" sz="quarter" idx="40"/>
          </p:nvPr>
        </p:nvSpPr>
        <p:spPr>
          <a:xfrm>
            <a:off x="1046699" y="3958439"/>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42" name="Text Placeholder 49"/>
          <p:cNvSpPr>
            <a:spLocks noGrp="1"/>
          </p:cNvSpPr>
          <p:nvPr>
            <p:ph type="body" sz="quarter" idx="41" hasCustomPrompt="1"/>
          </p:nvPr>
        </p:nvSpPr>
        <p:spPr>
          <a:xfrm>
            <a:off x="330200" y="3847226"/>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6</a:t>
            </a:r>
          </a:p>
        </p:txBody>
      </p:sp>
      <p:sp>
        <p:nvSpPr>
          <p:cNvPr id="27"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Tree>
    <p:extLst>
      <p:ext uri="{BB962C8B-B14F-4D97-AF65-F5344CB8AC3E}">
        <p14:creationId xmlns:p14="http://schemas.microsoft.com/office/powerpoint/2010/main" val="539051943"/>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Nav Contents 4">
    <p:spTree>
      <p:nvGrpSpPr>
        <p:cNvPr id="1" name=""/>
        <p:cNvGrpSpPr/>
        <p:nvPr/>
      </p:nvGrpSpPr>
      <p:grpSpPr>
        <a:xfrm>
          <a:off x="0" y="0"/>
          <a:ext cx="0" cy="0"/>
          <a:chOff x="0" y="0"/>
          <a:chExt cx="0" cy="0"/>
        </a:xfrm>
      </p:grpSpPr>
      <p:sp>
        <p:nvSpPr>
          <p:cNvPr id="32" name="Title 8"/>
          <p:cNvSpPr>
            <a:spLocks noGrp="1"/>
          </p:cNvSpPr>
          <p:nvPr>
            <p:ph type="title" hasCustomPrompt="1"/>
          </p:nvPr>
        </p:nvSpPr>
        <p:spPr>
          <a:xfrm>
            <a:off x="237061" y="144000"/>
            <a:ext cx="8280000" cy="504000"/>
          </a:xfrm>
          <a:prstGeom prst="rect">
            <a:avLst/>
          </a:prstGeom>
        </p:spPr>
        <p:txBody>
          <a:bodyPr vert="horz"/>
          <a:lstStyle>
            <a:lvl1pPr algn="l">
              <a:lnSpc>
                <a:spcPct val="100000"/>
              </a:lnSpc>
              <a:defRPr sz="2400" b="1" baseline="0">
                <a:solidFill>
                  <a:schemeClr val="tx2"/>
                </a:solidFill>
                <a:latin typeface="Arial" pitchFamily="34" charset="0"/>
                <a:cs typeface="Arial" pitchFamily="34" charset="0"/>
              </a:defRPr>
            </a:lvl1pPr>
          </a:lstStyle>
          <a:p>
            <a:r>
              <a:rPr lang="en-GB" noProof="0"/>
              <a:t>Click to add navigation 4 title</a:t>
            </a:r>
          </a:p>
        </p:txBody>
      </p:sp>
      <p:sp>
        <p:nvSpPr>
          <p:cNvPr id="23" name="Table Placeholder 29"/>
          <p:cNvSpPr>
            <a:spLocks noGrp="1"/>
          </p:cNvSpPr>
          <p:nvPr>
            <p:ph type="tbl" sz="quarter" idx="15"/>
          </p:nvPr>
        </p:nvSpPr>
        <p:spPr>
          <a:xfrm>
            <a:off x="987429" y="1298350"/>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24" name="Text Placeholder 2"/>
          <p:cNvSpPr>
            <a:spLocks noGrp="1"/>
          </p:cNvSpPr>
          <p:nvPr>
            <p:ph type="body" sz="quarter" idx="14"/>
          </p:nvPr>
        </p:nvSpPr>
        <p:spPr>
          <a:xfrm>
            <a:off x="1046699" y="1409914"/>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25" name="Text Placeholder 49"/>
          <p:cNvSpPr>
            <a:spLocks noGrp="1"/>
          </p:cNvSpPr>
          <p:nvPr>
            <p:ph type="body" sz="quarter" idx="26" hasCustomPrompt="1"/>
          </p:nvPr>
        </p:nvSpPr>
        <p:spPr>
          <a:xfrm>
            <a:off x="330200" y="1298700"/>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1</a:t>
            </a:r>
          </a:p>
        </p:txBody>
      </p:sp>
      <p:sp>
        <p:nvSpPr>
          <p:cNvPr id="26" name="Table Placeholder 29"/>
          <p:cNvSpPr>
            <a:spLocks noGrp="1"/>
          </p:cNvSpPr>
          <p:nvPr>
            <p:ph type="tbl" sz="quarter" idx="27"/>
          </p:nvPr>
        </p:nvSpPr>
        <p:spPr>
          <a:xfrm>
            <a:off x="987429" y="1802617"/>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28" name="Text Placeholder 2"/>
          <p:cNvSpPr>
            <a:spLocks noGrp="1"/>
          </p:cNvSpPr>
          <p:nvPr>
            <p:ph type="body" sz="quarter" idx="28"/>
          </p:nvPr>
        </p:nvSpPr>
        <p:spPr>
          <a:xfrm>
            <a:off x="1046699" y="1914181"/>
            <a:ext cx="5718173" cy="295649"/>
          </a:xfrm>
          <a:prstGeom prst="rect">
            <a:avLst/>
          </a:prstGeom>
        </p:spPr>
        <p:txBody>
          <a:bodyPr vert="horz"/>
          <a:lstStyle>
            <a:lvl1pPr marL="0" indent="0">
              <a:lnSpc>
                <a:spcPct val="60000"/>
              </a:lnSpc>
              <a:buNone/>
              <a:defRPr sz="1600" b="1" baseline="0">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29" name="Text Placeholder 49"/>
          <p:cNvSpPr>
            <a:spLocks noGrp="1"/>
          </p:cNvSpPr>
          <p:nvPr>
            <p:ph type="body" sz="quarter" idx="29" hasCustomPrompt="1"/>
          </p:nvPr>
        </p:nvSpPr>
        <p:spPr>
          <a:xfrm>
            <a:off x="330200" y="1802967"/>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2</a:t>
            </a:r>
          </a:p>
        </p:txBody>
      </p:sp>
      <p:sp>
        <p:nvSpPr>
          <p:cNvPr id="30" name="Table Placeholder 29"/>
          <p:cNvSpPr>
            <a:spLocks noGrp="1"/>
          </p:cNvSpPr>
          <p:nvPr>
            <p:ph type="tbl" sz="quarter" idx="30"/>
          </p:nvPr>
        </p:nvSpPr>
        <p:spPr>
          <a:xfrm>
            <a:off x="987429" y="2311673"/>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31" name="Text Placeholder 2"/>
          <p:cNvSpPr>
            <a:spLocks noGrp="1"/>
          </p:cNvSpPr>
          <p:nvPr>
            <p:ph type="body" sz="quarter" idx="31"/>
          </p:nvPr>
        </p:nvSpPr>
        <p:spPr>
          <a:xfrm>
            <a:off x="1046699" y="2423237"/>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33" name="Text Placeholder 49"/>
          <p:cNvSpPr>
            <a:spLocks noGrp="1"/>
          </p:cNvSpPr>
          <p:nvPr>
            <p:ph type="body" sz="quarter" idx="32" hasCustomPrompt="1"/>
          </p:nvPr>
        </p:nvSpPr>
        <p:spPr>
          <a:xfrm>
            <a:off x="330200" y="2312024"/>
            <a:ext cx="540000" cy="405000"/>
          </a:xfrm>
          <a:prstGeom prst="rect">
            <a:avLst/>
          </a:prstGeom>
          <a:solidFill>
            <a:srgbClr val="830051"/>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3</a:t>
            </a:r>
          </a:p>
        </p:txBody>
      </p:sp>
      <p:sp>
        <p:nvSpPr>
          <p:cNvPr id="34" name="Table Placeholder 29"/>
          <p:cNvSpPr>
            <a:spLocks noGrp="1"/>
          </p:cNvSpPr>
          <p:nvPr>
            <p:ph type="tbl" sz="quarter" idx="33"/>
          </p:nvPr>
        </p:nvSpPr>
        <p:spPr>
          <a:xfrm>
            <a:off x="987429" y="2822381"/>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35" name="Text Placeholder 2"/>
          <p:cNvSpPr>
            <a:spLocks noGrp="1"/>
          </p:cNvSpPr>
          <p:nvPr>
            <p:ph type="body" sz="quarter" idx="34"/>
          </p:nvPr>
        </p:nvSpPr>
        <p:spPr>
          <a:xfrm>
            <a:off x="1046699" y="2933945"/>
            <a:ext cx="5718173" cy="295649"/>
          </a:xfrm>
          <a:prstGeom prst="rect">
            <a:avLst/>
          </a:prstGeom>
        </p:spPr>
        <p:txBody>
          <a:bodyPr vert="horz"/>
          <a:lstStyle>
            <a:lvl1pPr marL="0" indent="0">
              <a:lnSpc>
                <a:spcPct val="60000"/>
              </a:lnSpc>
              <a:buNone/>
              <a:defRPr sz="1600" b="1">
                <a:solidFill>
                  <a:srgbClr val="830051"/>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36" name="Text Placeholder 49"/>
          <p:cNvSpPr>
            <a:spLocks noGrp="1"/>
          </p:cNvSpPr>
          <p:nvPr>
            <p:ph type="body" sz="quarter" idx="35" hasCustomPrompt="1"/>
          </p:nvPr>
        </p:nvSpPr>
        <p:spPr>
          <a:xfrm>
            <a:off x="330200" y="2822732"/>
            <a:ext cx="540000" cy="405000"/>
          </a:xfrm>
          <a:prstGeom prst="rect">
            <a:avLst/>
          </a:prstGeom>
          <a:solidFill>
            <a:srgbClr val="D8DCDE"/>
          </a:solidFill>
          <a:ln w="19050" cmpd="sng">
            <a:noFill/>
          </a:ln>
        </p:spPr>
        <p:txBody>
          <a:bodyPr vert="horz" anchor="ctr"/>
          <a:lstStyle>
            <a:lvl1pPr marL="0" indent="0" algn="ctr">
              <a:lnSpc>
                <a:spcPct val="90000"/>
              </a:lnSpc>
              <a:spcBef>
                <a:spcPts val="0"/>
              </a:spcBef>
              <a:buNone/>
              <a:defRPr sz="1800" b="1">
                <a:solidFill>
                  <a:schemeClr val="tx2"/>
                </a:solidFill>
                <a:latin typeface="Arial" pitchFamily="34" charset="0"/>
                <a:cs typeface="Arial" pitchFamily="34" charset="0"/>
              </a:defRPr>
            </a:lvl1pPr>
          </a:lstStyle>
          <a:p>
            <a:pPr lvl="0"/>
            <a:r>
              <a:rPr lang="en-GB" noProof="0"/>
              <a:t>4</a:t>
            </a:r>
          </a:p>
        </p:txBody>
      </p:sp>
      <p:sp>
        <p:nvSpPr>
          <p:cNvPr id="37" name="Table Placeholder 29"/>
          <p:cNvSpPr>
            <a:spLocks noGrp="1"/>
          </p:cNvSpPr>
          <p:nvPr>
            <p:ph type="tbl" sz="quarter" idx="36"/>
          </p:nvPr>
        </p:nvSpPr>
        <p:spPr>
          <a:xfrm>
            <a:off x="987429" y="3330659"/>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38" name="Text Placeholder 2"/>
          <p:cNvSpPr>
            <a:spLocks noGrp="1"/>
          </p:cNvSpPr>
          <p:nvPr>
            <p:ph type="body" sz="quarter" idx="37"/>
          </p:nvPr>
        </p:nvSpPr>
        <p:spPr>
          <a:xfrm>
            <a:off x="1046699" y="3442222"/>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39" name="Text Placeholder 49"/>
          <p:cNvSpPr>
            <a:spLocks noGrp="1"/>
          </p:cNvSpPr>
          <p:nvPr>
            <p:ph type="body" sz="quarter" idx="38" hasCustomPrompt="1"/>
          </p:nvPr>
        </p:nvSpPr>
        <p:spPr>
          <a:xfrm>
            <a:off x="330200" y="3331009"/>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5</a:t>
            </a:r>
          </a:p>
        </p:txBody>
      </p:sp>
      <p:sp>
        <p:nvSpPr>
          <p:cNvPr id="40" name="Table Placeholder 29"/>
          <p:cNvSpPr>
            <a:spLocks noGrp="1"/>
          </p:cNvSpPr>
          <p:nvPr>
            <p:ph type="tbl" sz="quarter" idx="39"/>
          </p:nvPr>
        </p:nvSpPr>
        <p:spPr>
          <a:xfrm>
            <a:off x="987429" y="3846875"/>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41" name="Text Placeholder 2"/>
          <p:cNvSpPr>
            <a:spLocks noGrp="1"/>
          </p:cNvSpPr>
          <p:nvPr>
            <p:ph type="body" sz="quarter" idx="40"/>
          </p:nvPr>
        </p:nvSpPr>
        <p:spPr>
          <a:xfrm>
            <a:off x="1046699" y="3958439"/>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42" name="Text Placeholder 49"/>
          <p:cNvSpPr>
            <a:spLocks noGrp="1"/>
          </p:cNvSpPr>
          <p:nvPr>
            <p:ph type="body" sz="quarter" idx="41" hasCustomPrompt="1"/>
          </p:nvPr>
        </p:nvSpPr>
        <p:spPr>
          <a:xfrm>
            <a:off x="330200" y="3847226"/>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6</a:t>
            </a:r>
          </a:p>
        </p:txBody>
      </p:sp>
      <p:sp>
        <p:nvSpPr>
          <p:cNvPr id="27"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Tree>
    <p:extLst>
      <p:ext uri="{BB962C8B-B14F-4D97-AF65-F5344CB8AC3E}">
        <p14:creationId xmlns:p14="http://schemas.microsoft.com/office/powerpoint/2010/main" val="307861896"/>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Nav Contents 5">
    <p:spTree>
      <p:nvGrpSpPr>
        <p:cNvPr id="1" name=""/>
        <p:cNvGrpSpPr/>
        <p:nvPr/>
      </p:nvGrpSpPr>
      <p:grpSpPr>
        <a:xfrm>
          <a:off x="0" y="0"/>
          <a:ext cx="0" cy="0"/>
          <a:chOff x="0" y="0"/>
          <a:chExt cx="0" cy="0"/>
        </a:xfrm>
      </p:grpSpPr>
      <p:sp>
        <p:nvSpPr>
          <p:cNvPr id="32" name="Title 8"/>
          <p:cNvSpPr>
            <a:spLocks noGrp="1"/>
          </p:cNvSpPr>
          <p:nvPr>
            <p:ph type="title" hasCustomPrompt="1"/>
          </p:nvPr>
        </p:nvSpPr>
        <p:spPr>
          <a:xfrm>
            <a:off x="237061" y="144000"/>
            <a:ext cx="8280000" cy="504000"/>
          </a:xfrm>
          <a:prstGeom prst="rect">
            <a:avLst/>
          </a:prstGeom>
        </p:spPr>
        <p:txBody>
          <a:bodyPr vert="horz"/>
          <a:lstStyle>
            <a:lvl1pPr algn="l">
              <a:lnSpc>
                <a:spcPct val="100000"/>
              </a:lnSpc>
              <a:defRPr sz="2400" b="1" baseline="0">
                <a:solidFill>
                  <a:schemeClr val="tx2"/>
                </a:solidFill>
                <a:latin typeface="Arial" pitchFamily="34" charset="0"/>
                <a:cs typeface="Arial" pitchFamily="34" charset="0"/>
              </a:defRPr>
            </a:lvl1pPr>
          </a:lstStyle>
          <a:p>
            <a:r>
              <a:rPr lang="en-GB" noProof="0"/>
              <a:t>Click to add navigation 5 title</a:t>
            </a:r>
          </a:p>
        </p:txBody>
      </p:sp>
      <p:sp>
        <p:nvSpPr>
          <p:cNvPr id="23" name="Table Placeholder 29"/>
          <p:cNvSpPr>
            <a:spLocks noGrp="1"/>
          </p:cNvSpPr>
          <p:nvPr>
            <p:ph type="tbl" sz="quarter" idx="15"/>
          </p:nvPr>
        </p:nvSpPr>
        <p:spPr>
          <a:xfrm>
            <a:off x="987429" y="1298350"/>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24" name="Text Placeholder 2"/>
          <p:cNvSpPr>
            <a:spLocks noGrp="1"/>
          </p:cNvSpPr>
          <p:nvPr>
            <p:ph type="body" sz="quarter" idx="14"/>
          </p:nvPr>
        </p:nvSpPr>
        <p:spPr>
          <a:xfrm>
            <a:off x="1046699" y="1409914"/>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25" name="Text Placeholder 49"/>
          <p:cNvSpPr>
            <a:spLocks noGrp="1"/>
          </p:cNvSpPr>
          <p:nvPr>
            <p:ph type="body" sz="quarter" idx="26" hasCustomPrompt="1"/>
          </p:nvPr>
        </p:nvSpPr>
        <p:spPr>
          <a:xfrm>
            <a:off x="330200" y="1298700"/>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1</a:t>
            </a:r>
          </a:p>
        </p:txBody>
      </p:sp>
      <p:sp>
        <p:nvSpPr>
          <p:cNvPr id="26" name="Table Placeholder 29"/>
          <p:cNvSpPr>
            <a:spLocks noGrp="1"/>
          </p:cNvSpPr>
          <p:nvPr>
            <p:ph type="tbl" sz="quarter" idx="27"/>
          </p:nvPr>
        </p:nvSpPr>
        <p:spPr>
          <a:xfrm>
            <a:off x="987429" y="1802617"/>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28" name="Text Placeholder 2"/>
          <p:cNvSpPr>
            <a:spLocks noGrp="1"/>
          </p:cNvSpPr>
          <p:nvPr>
            <p:ph type="body" sz="quarter" idx="28"/>
          </p:nvPr>
        </p:nvSpPr>
        <p:spPr>
          <a:xfrm>
            <a:off x="1046699" y="1914181"/>
            <a:ext cx="5718173" cy="295649"/>
          </a:xfrm>
          <a:prstGeom prst="rect">
            <a:avLst/>
          </a:prstGeom>
        </p:spPr>
        <p:txBody>
          <a:bodyPr vert="horz"/>
          <a:lstStyle>
            <a:lvl1pPr marL="0" indent="0">
              <a:lnSpc>
                <a:spcPct val="60000"/>
              </a:lnSpc>
              <a:buNone/>
              <a:defRPr sz="1600" b="1" baseline="0">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29" name="Text Placeholder 49"/>
          <p:cNvSpPr>
            <a:spLocks noGrp="1"/>
          </p:cNvSpPr>
          <p:nvPr>
            <p:ph type="body" sz="quarter" idx="29" hasCustomPrompt="1"/>
          </p:nvPr>
        </p:nvSpPr>
        <p:spPr>
          <a:xfrm>
            <a:off x="330200" y="1802967"/>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2</a:t>
            </a:r>
          </a:p>
        </p:txBody>
      </p:sp>
      <p:sp>
        <p:nvSpPr>
          <p:cNvPr id="30" name="Table Placeholder 29"/>
          <p:cNvSpPr>
            <a:spLocks noGrp="1"/>
          </p:cNvSpPr>
          <p:nvPr>
            <p:ph type="tbl" sz="quarter" idx="30"/>
          </p:nvPr>
        </p:nvSpPr>
        <p:spPr>
          <a:xfrm>
            <a:off x="987429" y="2311673"/>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31" name="Text Placeholder 2"/>
          <p:cNvSpPr>
            <a:spLocks noGrp="1"/>
          </p:cNvSpPr>
          <p:nvPr>
            <p:ph type="body" sz="quarter" idx="31"/>
          </p:nvPr>
        </p:nvSpPr>
        <p:spPr>
          <a:xfrm>
            <a:off x="1046699" y="2423237"/>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33" name="Text Placeholder 49"/>
          <p:cNvSpPr>
            <a:spLocks noGrp="1"/>
          </p:cNvSpPr>
          <p:nvPr>
            <p:ph type="body" sz="quarter" idx="32" hasCustomPrompt="1"/>
          </p:nvPr>
        </p:nvSpPr>
        <p:spPr>
          <a:xfrm>
            <a:off x="330200" y="2312024"/>
            <a:ext cx="540000" cy="405000"/>
          </a:xfrm>
          <a:prstGeom prst="rect">
            <a:avLst/>
          </a:prstGeom>
          <a:solidFill>
            <a:srgbClr val="830051"/>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3</a:t>
            </a:r>
          </a:p>
        </p:txBody>
      </p:sp>
      <p:sp>
        <p:nvSpPr>
          <p:cNvPr id="34" name="Table Placeholder 29"/>
          <p:cNvSpPr>
            <a:spLocks noGrp="1"/>
          </p:cNvSpPr>
          <p:nvPr>
            <p:ph type="tbl" sz="quarter" idx="33"/>
          </p:nvPr>
        </p:nvSpPr>
        <p:spPr>
          <a:xfrm>
            <a:off x="987429" y="2822381"/>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35" name="Text Placeholder 2"/>
          <p:cNvSpPr>
            <a:spLocks noGrp="1"/>
          </p:cNvSpPr>
          <p:nvPr>
            <p:ph type="body" sz="quarter" idx="34"/>
          </p:nvPr>
        </p:nvSpPr>
        <p:spPr>
          <a:xfrm>
            <a:off x="1046699" y="2933945"/>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36" name="Text Placeholder 49"/>
          <p:cNvSpPr>
            <a:spLocks noGrp="1"/>
          </p:cNvSpPr>
          <p:nvPr>
            <p:ph type="body" sz="quarter" idx="35" hasCustomPrompt="1"/>
          </p:nvPr>
        </p:nvSpPr>
        <p:spPr>
          <a:xfrm>
            <a:off x="330200" y="2822732"/>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4</a:t>
            </a:r>
          </a:p>
        </p:txBody>
      </p:sp>
      <p:sp>
        <p:nvSpPr>
          <p:cNvPr id="37" name="Table Placeholder 29"/>
          <p:cNvSpPr>
            <a:spLocks noGrp="1"/>
          </p:cNvSpPr>
          <p:nvPr>
            <p:ph type="tbl" sz="quarter" idx="36"/>
          </p:nvPr>
        </p:nvSpPr>
        <p:spPr>
          <a:xfrm>
            <a:off x="987429" y="3330659"/>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38" name="Text Placeholder 2"/>
          <p:cNvSpPr>
            <a:spLocks noGrp="1"/>
          </p:cNvSpPr>
          <p:nvPr>
            <p:ph type="body" sz="quarter" idx="37"/>
          </p:nvPr>
        </p:nvSpPr>
        <p:spPr>
          <a:xfrm>
            <a:off x="1046699" y="3442222"/>
            <a:ext cx="5718173" cy="295649"/>
          </a:xfrm>
          <a:prstGeom prst="rect">
            <a:avLst/>
          </a:prstGeom>
        </p:spPr>
        <p:txBody>
          <a:bodyPr vert="horz"/>
          <a:lstStyle>
            <a:lvl1pPr marL="0" indent="0">
              <a:lnSpc>
                <a:spcPct val="60000"/>
              </a:lnSpc>
              <a:buNone/>
              <a:defRPr sz="1600" b="1">
                <a:solidFill>
                  <a:srgbClr val="830051"/>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39" name="Text Placeholder 49"/>
          <p:cNvSpPr>
            <a:spLocks noGrp="1"/>
          </p:cNvSpPr>
          <p:nvPr>
            <p:ph type="body" sz="quarter" idx="38" hasCustomPrompt="1"/>
          </p:nvPr>
        </p:nvSpPr>
        <p:spPr>
          <a:xfrm>
            <a:off x="330200" y="3331009"/>
            <a:ext cx="540000" cy="405000"/>
          </a:xfrm>
          <a:prstGeom prst="rect">
            <a:avLst/>
          </a:prstGeom>
          <a:solidFill>
            <a:srgbClr val="D8DCDE"/>
          </a:solidFill>
          <a:ln w="19050" cmpd="sng">
            <a:noFill/>
          </a:ln>
        </p:spPr>
        <p:txBody>
          <a:bodyPr vert="horz" anchor="ctr"/>
          <a:lstStyle>
            <a:lvl1pPr marL="0" indent="0" algn="ctr">
              <a:lnSpc>
                <a:spcPct val="90000"/>
              </a:lnSpc>
              <a:spcBef>
                <a:spcPts val="0"/>
              </a:spcBef>
              <a:buNone/>
              <a:defRPr sz="1800" b="1">
                <a:solidFill>
                  <a:schemeClr val="tx2"/>
                </a:solidFill>
                <a:latin typeface="Arial" pitchFamily="34" charset="0"/>
                <a:cs typeface="Arial" pitchFamily="34" charset="0"/>
              </a:defRPr>
            </a:lvl1pPr>
          </a:lstStyle>
          <a:p>
            <a:pPr lvl="0"/>
            <a:r>
              <a:rPr lang="en-GB" noProof="0"/>
              <a:t>5</a:t>
            </a:r>
          </a:p>
        </p:txBody>
      </p:sp>
      <p:sp>
        <p:nvSpPr>
          <p:cNvPr id="40" name="Table Placeholder 29"/>
          <p:cNvSpPr>
            <a:spLocks noGrp="1"/>
          </p:cNvSpPr>
          <p:nvPr>
            <p:ph type="tbl" sz="quarter" idx="39"/>
          </p:nvPr>
        </p:nvSpPr>
        <p:spPr>
          <a:xfrm>
            <a:off x="987429" y="3846875"/>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41" name="Text Placeholder 2"/>
          <p:cNvSpPr>
            <a:spLocks noGrp="1"/>
          </p:cNvSpPr>
          <p:nvPr>
            <p:ph type="body" sz="quarter" idx="40"/>
          </p:nvPr>
        </p:nvSpPr>
        <p:spPr>
          <a:xfrm>
            <a:off x="1046699" y="3958439"/>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42" name="Text Placeholder 49"/>
          <p:cNvSpPr>
            <a:spLocks noGrp="1"/>
          </p:cNvSpPr>
          <p:nvPr>
            <p:ph type="body" sz="quarter" idx="41" hasCustomPrompt="1"/>
          </p:nvPr>
        </p:nvSpPr>
        <p:spPr>
          <a:xfrm>
            <a:off x="330200" y="3847226"/>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6</a:t>
            </a:r>
          </a:p>
        </p:txBody>
      </p:sp>
      <p:sp>
        <p:nvSpPr>
          <p:cNvPr id="27"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Tree>
    <p:extLst>
      <p:ext uri="{BB962C8B-B14F-4D97-AF65-F5344CB8AC3E}">
        <p14:creationId xmlns:p14="http://schemas.microsoft.com/office/powerpoint/2010/main" val="1535750858"/>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Nav Contents 6">
    <p:spTree>
      <p:nvGrpSpPr>
        <p:cNvPr id="1" name=""/>
        <p:cNvGrpSpPr/>
        <p:nvPr/>
      </p:nvGrpSpPr>
      <p:grpSpPr>
        <a:xfrm>
          <a:off x="0" y="0"/>
          <a:ext cx="0" cy="0"/>
          <a:chOff x="0" y="0"/>
          <a:chExt cx="0" cy="0"/>
        </a:xfrm>
      </p:grpSpPr>
      <p:sp>
        <p:nvSpPr>
          <p:cNvPr id="32" name="Title 8"/>
          <p:cNvSpPr>
            <a:spLocks noGrp="1"/>
          </p:cNvSpPr>
          <p:nvPr>
            <p:ph type="title" hasCustomPrompt="1"/>
          </p:nvPr>
        </p:nvSpPr>
        <p:spPr>
          <a:xfrm>
            <a:off x="237061" y="144000"/>
            <a:ext cx="8280000" cy="504000"/>
          </a:xfrm>
          <a:prstGeom prst="rect">
            <a:avLst/>
          </a:prstGeom>
        </p:spPr>
        <p:txBody>
          <a:bodyPr vert="horz"/>
          <a:lstStyle>
            <a:lvl1pPr algn="l">
              <a:lnSpc>
                <a:spcPct val="100000"/>
              </a:lnSpc>
              <a:defRPr sz="2400" b="1" baseline="0">
                <a:solidFill>
                  <a:schemeClr val="tx2"/>
                </a:solidFill>
                <a:latin typeface="Arial" pitchFamily="34" charset="0"/>
                <a:cs typeface="Arial" pitchFamily="34" charset="0"/>
              </a:defRPr>
            </a:lvl1pPr>
          </a:lstStyle>
          <a:p>
            <a:r>
              <a:rPr lang="en-GB" noProof="0"/>
              <a:t>Click to add navigation 6 title</a:t>
            </a:r>
          </a:p>
        </p:txBody>
      </p:sp>
      <p:sp>
        <p:nvSpPr>
          <p:cNvPr id="23" name="Table Placeholder 29"/>
          <p:cNvSpPr>
            <a:spLocks noGrp="1"/>
          </p:cNvSpPr>
          <p:nvPr>
            <p:ph type="tbl" sz="quarter" idx="15"/>
          </p:nvPr>
        </p:nvSpPr>
        <p:spPr>
          <a:xfrm>
            <a:off x="987429" y="1298350"/>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24" name="Text Placeholder 2"/>
          <p:cNvSpPr>
            <a:spLocks noGrp="1"/>
          </p:cNvSpPr>
          <p:nvPr>
            <p:ph type="body" sz="quarter" idx="14"/>
          </p:nvPr>
        </p:nvSpPr>
        <p:spPr>
          <a:xfrm>
            <a:off x="1046699" y="1409914"/>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25" name="Text Placeholder 49"/>
          <p:cNvSpPr>
            <a:spLocks noGrp="1"/>
          </p:cNvSpPr>
          <p:nvPr>
            <p:ph type="body" sz="quarter" idx="26" hasCustomPrompt="1"/>
          </p:nvPr>
        </p:nvSpPr>
        <p:spPr>
          <a:xfrm>
            <a:off x="330200" y="1298700"/>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1</a:t>
            </a:r>
          </a:p>
        </p:txBody>
      </p:sp>
      <p:sp>
        <p:nvSpPr>
          <p:cNvPr id="26" name="Table Placeholder 29"/>
          <p:cNvSpPr>
            <a:spLocks noGrp="1"/>
          </p:cNvSpPr>
          <p:nvPr>
            <p:ph type="tbl" sz="quarter" idx="27"/>
          </p:nvPr>
        </p:nvSpPr>
        <p:spPr>
          <a:xfrm>
            <a:off x="987429" y="1802617"/>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28" name="Text Placeholder 2"/>
          <p:cNvSpPr>
            <a:spLocks noGrp="1"/>
          </p:cNvSpPr>
          <p:nvPr>
            <p:ph type="body" sz="quarter" idx="28"/>
          </p:nvPr>
        </p:nvSpPr>
        <p:spPr>
          <a:xfrm>
            <a:off x="1046699" y="1914181"/>
            <a:ext cx="5718173" cy="295649"/>
          </a:xfrm>
          <a:prstGeom prst="rect">
            <a:avLst/>
          </a:prstGeom>
        </p:spPr>
        <p:txBody>
          <a:bodyPr vert="horz"/>
          <a:lstStyle>
            <a:lvl1pPr marL="0" indent="0">
              <a:lnSpc>
                <a:spcPct val="60000"/>
              </a:lnSpc>
              <a:buNone/>
              <a:defRPr sz="1600" b="1" baseline="0">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29" name="Text Placeholder 49"/>
          <p:cNvSpPr>
            <a:spLocks noGrp="1"/>
          </p:cNvSpPr>
          <p:nvPr>
            <p:ph type="body" sz="quarter" idx="29" hasCustomPrompt="1"/>
          </p:nvPr>
        </p:nvSpPr>
        <p:spPr>
          <a:xfrm>
            <a:off x="330200" y="1802967"/>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2</a:t>
            </a:r>
          </a:p>
        </p:txBody>
      </p:sp>
      <p:sp>
        <p:nvSpPr>
          <p:cNvPr id="30" name="Table Placeholder 29"/>
          <p:cNvSpPr>
            <a:spLocks noGrp="1"/>
          </p:cNvSpPr>
          <p:nvPr>
            <p:ph type="tbl" sz="quarter" idx="30"/>
          </p:nvPr>
        </p:nvSpPr>
        <p:spPr>
          <a:xfrm>
            <a:off x="987429" y="2311673"/>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31" name="Text Placeholder 2"/>
          <p:cNvSpPr>
            <a:spLocks noGrp="1"/>
          </p:cNvSpPr>
          <p:nvPr>
            <p:ph type="body" sz="quarter" idx="31"/>
          </p:nvPr>
        </p:nvSpPr>
        <p:spPr>
          <a:xfrm>
            <a:off x="1046699" y="2423237"/>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33" name="Text Placeholder 49"/>
          <p:cNvSpPr>
            <a:spLocks noGrp="1"/>
          </p:cNvSpPr>
          <p:nvPr>
            <p:ph type="body" sz="quarter" idx="32" hasCustomPrompt="1"/>
          </p:nvPr>
        </p:nvSpPr>
        <p:spPr>
          <a:xfrm>
            <a:off x="330200" y="2312024"/>
            <a:ext cx="540000" cy="405000"/>
          </a:xfrm>
          <a:prstGeom prst="rect">
            <a:avLst/>
          </a:prstGeom>
          <a:solidFill>
            <a:srgbClr val="830051"/>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3</a:t>
            </a:r>
          </a:p>
        </p:txBody>
      </p:sp>
      <p:sp>
        <p:nvSpPr>
          <p:cNvPr id="34" name="Table Placeholder 29"/>
          <p:cNvSpPr>
            <a:spLocks noGrp="1"/>
          </p:cNvSpPr>
          <p:nvPr>
            <p:ph type="tbl" sz="quarter" idx="33"/>
          </p:nvPr>
        </p:nvSpPr>
        <p:spPr>
          <a:xfrm>
            <a:off x="987429" y="2822381"/>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35" name="Text Placeholder 2"/>
          <p:cNvSpPr>
            <a:spLocks noGrp="1"/>
          </p:cNvSpPr>
          <p:nvPr>
            <p:ph type="body" sz="quarter" idx="34"/>
          </p:nvPr>
        </p:nvSpPr>
        <p:spPr>
          <a:xfrm>
            <a:off x="1046699" y="2933945"/>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36" name="Text Placeholder 49"/>
          <p:cNvSpPr>
            <a:spLocks noGrp="1"/>
          </p:cNvSpPr>
          <p:nvPr>
            <p:ph type="body" sz="quarter" idx="35" hasCustomPrompt="1"/>
          </p:nvPr>
        </p:nvSpPr>
        <p:spPr>
          <a:xfrm>
            <a:off x="330200" y="2822732"/>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4</a:t>
            </a:r>
          </a:p>
        </p:txBody>
      </p:sp>
      <p:sp>
        <p:nvSpPr>
          <p:cNvPr id="37" name="Table Placeholder 29"/>
          <p:cNvSpPr>
            <a:spLocks noGrp="1"/>
          </p:cNvSpPr>
          <p:nvPr>
            <p:ph type="tbl" sz="quarter" idx="36"/>
          </p:nvPr>
        </p:nvSpPr>
        <p:spPr>
          <a:xfrm>
            <a:off x="987429" y="3330659"/>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38" name="Text Placeholder 2"/>
          <p:cNvSpPr>
            <a:spLocks noGrp="1"/>
          </p:cNvSpPr>
          <p:nvPr>
            <p:ph type="body" sz="quarter" idx="37"/>
          </p:nvPr>
        </p:nvSpPr>
        <p:spPr>
          <a:xfrm>
            <a:off x="1046699" y="3442222"/>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39" name="Text Placeholder 49"/>
          <p:cNvSpPr>
            <a:spLocks noGrp="1"/>
          </p:cNvSpPr>
          <p:nvPr>
            <p:ph type="body" sz="quarter" idx="38" hasCustomPrompt="1"/>
          </p:nvPr>
        </p:nvSpPr>
        <p:spPr>
          <a:xfrm>
            <a:off x="330200" y="3331009"/>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5</a:t>
            </a:r>
          </a:p>
        </p:txBody>
      </p:sp>
      <p:sp>
        <p:nvSpPr>
          <p:cNvPr id="40" name="Table Placeholder 29"/>
          <p:cNvSpPr>
            <a:spLocks noGrp="1"/>
          </p:cNvSpPr>
          <p:nvPr>
            <p:ph type="tbl" sz="quarter" idx="39"/>
          </p:nvPr>
        </p:nvSpPr>
        <p:spPr>
          <a:xfrm>
            <a:off x="987429" y="3846875"/>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41" name="Text Placeholder 2"/>
          <p:cNvSpPr>
            <a:spLocks noGrp="1"/>
          </p:cNvSpPr>
          <p:nvPr>
            <p:ph type="body" sz="quarter" idx="40"/>
          </p:nvPr>
        </p:nvSpPr>
        <p:spPr>
          <a:xfrm>
            <a:off x="1046699" y="3958439"/>
            <a:ext cx="5718173" cy="295649"/>
          </a:xfrm>
          <a:prstGeom prst="rect">
            <a:avLst/>
          </a:prstGeom>
        </p:spPr>
        <p:txBody>
          <a:bodyPr vert="horz"/>
          <a:lstStyle>
            <a:lvl1pPr marL="0" indent="0">
              <a:lnSpc>
                <a:spcPct val="60000"/>
              </a:lnSpc>
              <a:buNone/>
              <a:defRPr sz="1600" b="1">
                <a:solidFill>
                  <a:schemeClr val="tx2"/>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42" name="Text Placeholder 49"/>
          <p:cNvSpPr>
            <a:spLocks noGrp="1"/>
          </p:cNvSpPr>
          <p:nvPr>
            <p:ph type="body" sz="quarter" idx="41" hasCustomPrompt="1"/>
          </p:nvPr>
        </p:nvSpPr>
        <p:spPr>
          <a:xfrm>
            <a:off x="330200" y="3847226"/>
            <a:ext cx="540000" cy="405000"/>
          </a:xfrm>
          <a:prstGeom prst="rect">
            <a:avLst/>
          </a:prstGeom>
          <a:solidFill>
            <a:srgbClr val="D8DCDE"/>
          </a:solidFill>
          <a:ln w="19050" cmpd="sng">
            <a:noFill/>
          </a:ln>
        </p:spPr>
        <p:txBody>
          <a:bodyPr vert="horz" anchor="ctr"/>
          <a:lstStyle>
            <a:lvl1pPr marL="0" indent="0" algn="ctr">
              <a:lnSpc>
                <a:spcPct val="90000"/>
              </a:lnSpc>
              <a:spcBef>
                <a:spcPts val="0"/>
              </a:spcBef>
              <a:buNone/>
              <a:defRPr sz="1800" b="1">
                <a:solidFill>
                  <a:schemeClr val="tx2"/>
                </a:solidFill>
                <a:latin typeface="Arial" pitchFamily="34" charset="0"/>
                <a:cs typeface="Arial" pitchFamily="34" charset="0"/>
              </a:defRPr>
            </a:lvl1pPr>
          </a:lstStyle>
          <a:p>
            <a:pPr lvl="0"/>
            <a:r>
              <a:rPr lang="en-GB" noProof="0"/>
              <a:t>6</a:t>
            </a:r>
          </a:p>
        </p:txBody>
      </p:sp>
      <p:sp>
        <p:nvSpPr>
          <p:cNvPr id="27"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Tree>
    <p:extLst>
      <p:ext uri="{BB962C8B-B14F-4D97-AF65-F5344CB8AC3E}">
        <p14:creationId xmlns:p14="http://schemas.microsoft.com/office/powerpoint/2010/main" val="3175979487"/>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
        <p:nvSpPr>
          <p:cNvPr id="5" name="Rectangle 4"/>
          <p:cNvSpPr>
            <a:spLocks noGrp="1" noChangeArrowheads="1"/>
          </p:cNvSpPr>
          <p:nvPr userDrawn="1"/>
        </p:nvSpPr>
        <p:spPr bwMode="auto">
          <a:xfrm>
            <a:off x="528758" y="3431381"/>
            <a:ext cx="2689225" cy="285750"/>
          </a:xfrm>
          <a:prstGeom prst="rect">
            <a:avLst/>
          </a:prstGeom>
          <a:noFill/>
          <a:ln w="9525">
            <a:noFill/>
            <a:miter lim="800000"/>
            <a:headEnd/>
            <a:tailEnd/>
          </a:ln>
          <a:effectLst/>
        </p:spPr>
        <p:txBody>
          <a:bodyPr anchor="b"/>
          <a:lstStyle/>
          <a:p>
            <a:r>
              <a:rPr lang="en-GB" sz="1400" b="1">
                <a:solidFill>
                  <a:schemeClr val="tx1"/>
                </a:solidFill>
                <a:latin typeface="Arial" pitchFamily="34" charset="0"/>
                <a:cs typeface="Arial" pitchFamily="34" charset="0"/>
              </a:rPr>
              <a:t>Confidentiality Notice </a:t>
            </a:r>
            <a:endParaRPr lang="en-GB" sz="2400">
              <a:solidFill>
                <a:schemeClr val="tx1"/>
              </a:solidFill>
              <a:latin typeface="Arial" pitchFamily="34" charset="0"/>
              <a:cs typeface="Arial" pitchFamily="34" charset="0"/>
            </a:endParaRPr>
          </a:p>
        </p:txBody>
      </p:sp>
      <p:sp>
        <p:nvSpPr>
          <p:cNvPr id="7" name="Rectangle 6"/>
          <p:cNvSpPr>
            <a:spLocks noGrp="1" noChangeArrowheads="1"/>
          </p:cNvSpPr>
          <p:nvPr userDrawn="1"/>
        </p:nvSpPr>
        <p:spPr bwMode="auto">
          <a:xfrm>
            <a:off x="541457" y="3717131"/>
            <a:ext cx="7440493" cy="648000"/>
          </a:xfrm>
          <a:prstGeom prst="rect">
            <a:avLst/>
          </a:prstGeom>
          <a:noFill/>
          <a:ln w="9525">
            <a:noFill/>
            <a:miter lim="800000"/>
            <a:headEnd/>
            <a:tailEnd/>
          </a:ln>
          <a:effectLst/>
        </p:spPr>
        <p:txBody>
          <a:bodyPr/>
          <a:lstStyle/>
          <a:p>
            <a:r>
              <a:rPr lang="en-GB" sz="900" noProof="0">
                <a:solidFill>
                  <a:schemeClr val="tx1"/>
                </a:solidFill>
                <a:latin typeface="+mn-lt"/>
                <a:cs typeface="Arial"/>
              </a:rPr>
              <a:t>This file is private and may contain confidential and proprietary information. If you have received this file in error, please notify us and remove </a:t>
            </a:r>
            <a:br>
              <a:rPr lang="en-GB" sz="900" noProof="0">
                <a:solidFill>
                  <a:schemeClr val="tx1"/>
                </a:solidFill>
                <a:latin typeface="+mn-lt"/>
                <a:cs typeface="Arial"/>
              </a:rPr>
            </a:br>
            <a:r>
              <a:rPr lang="en-GB" sz="900" noProof="0">
                <a:solidFill>
                  <a:schemeClr val="tx1"/>
                </a:solidFill>
                <a:latin typeface="+mn-lt"/>
                <a:cs typeface="Arial"/>
              </a:rPr>
              <a:t>it from your system and note that you must not copy, distribute or take any action in reliance on it. Any unauthorized use or disclosure of the contents of this file is not permitted and may be unlawful. AstraZeneca PLC, </a:t>
            </a:r>
            <a:r>
              <a:rPr lang="en-US" sz="900" kern="1200">
                <a:solidFill>
                  <a:schemeClr val="tx1"/>
                </a:solidFill>
                <a:latin typeface="+mn-lt"/>
                <a:ea typeface="+mn-ea"/>
                <a:cs typeface="Arial"/>
              </a:rPr>
              <a:t>1 Francis Crick Avenue</a:t>
            </a:r>
            <a:r>
              <a:rPr lang="en-US" sz="900" kern="1200" baseline="0">
                <a:solidFill>
                  <a:schemeClr val="tx1"/>
                </a:solidFill>
                <a:latin typeface="+mn-lt"/>
                <a:ea typeface="+mn-ea"/>
                <a:cs typeface="Arial"/>
              </a:rPr>
              <a:t>, </a:t>
            </a:r>
            <a:r>
              <a:rPr lang="en-US" sz="900" kern="1200">
                <a:solidFill>
                  <a:schemeClr val="tx1"/>
                </a:solidFill>
                <a:latin typeface="+mn-lt"/>
                <a:ea typeface="+mn-ea"/>
                <a:cs typeface="Arial"/>
              </a:rPr>
              <a:t>Cambridge Biomedical Campus, Cambridge, CB2 0AA</a:t>
            </a:r>
            <a:r>
              <a:rPr lang="en-GB" sz="900" noProof="0">
                <a:solidFill>
                  <a:schemeClr val="tx1"/>
                </a:solidFill>
                <a:latin typeface="+mn-lt"/>
                <a:cs typeface="Arial"/>
              </a:rPr>
              <a:t>, UK, T: +44(0)203 749 5000, www.astrazeneca.com</a:t>
            </a:r>
          </a:p>
        </p:txBody>
      </p:sp>
    </p:spTree>
    <p:extLst>
      <p:ext uri="{BB962C8B-B14F-4D97-AF65-F5344CB8AC3E}">
        <p14:creationId xmlns:p14="http://schemas.microsoft.com/office/powerpoint/2010/main" val="2565178492"/>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ullet Content 1">
    <p:spTree>
      <p:nvGrpSpPr>
        <p:cNvPr id="1" name=""/>
        <p:cNvGrpSpPr/>
        <p:nvPr/>
      </p:nvGrpSpPr>
      <p:grpSpPr>
        <a:xfrm>
          <a:off x="0" y="0"/>
          <a:ext cx="0" cy="0"/>
          <a:chOff x="0" y="0"/>
          <a:chExt cx="0" cy="0"/>
        </a:xfrm>
      </p:grpSpPr>
      <p:sp>
        <p:nvSpPr>
          <p:cNvPr id="5" name="Title 8"/>
          <p:cNvSpPr>
            <a:spLocks noGrp="1"/>
          </p:cNvSpPr>
          <p:nvPr>
            <p:ph type="title" hasCustomPrompt="1"/>
          </p:nvPr>
        </p:nvSpPr>
        <p:spPr>
          <a:xfrm>
            <a:off x="237062" y="144000"/>
            <a:ext cx="8765651" cy="504000"/>
          </a:xfrm>
          <a:prstGeom prst="rect">
            <a:avLst/>
          </a:prstGeom>
        </p:spPr>
        <p:txBody>
          <a:bodyPr vert="horz"/>
          <a:lstStyle>
            <a:lvl1pPr algn="l">
              <a:lnSpc>
                <a:spcPct val="100000"/>
              </a:lnSpc>
              <a:defRPr sz="2400" b="1" baseline="0">
                <a:solidFill>
                  <a:srgbClr val="830051"/>
                </a:solidFill>
                <a:latin typeface="Arial" pitchFamily="34" charset="0"/>
                <a:cs typeface="Arial" pitchFamily="34" charset="0"/>
              </a:defRPr>
            </a:lvl1pPr>
          </a:lstStyle>
          <a:p>
            <a:r>
              <a:rPr lang="en-GB" noProof="0"/>
              <a:t>Click to add title</a:t>
            </a:r>
          </a:p>
        </p:txBody>
      </p:sp>
      <p:sp>
        <p:nvSpPr>
          <p:cNvPr id="6"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
        <p:nvSpPr>
          <p:cNvPr id="7" name="Content Placeholder 2"/>
          <p:cNvSpPr>
            <a:spLocks noGrp="1"/>
          </p:cNvSpPr>
          <p:nvPr>
            <p:ph idx="16" hasCustomPrompt="1"/>
          </p:nvPr>
        </p:nvSpPr>
        <p:spPr>
          <a:xfrm>
            <a:off x="237600" y="1234440"/>
            <a:ext cx="7056000" cy="1618488"/>
          </a:xfrm>
          <a:prstGeom prst="rect">
            <a:avLst/>
          </a:prstGeom>
        </p:spPr>
        <p:txBody>
          <a:bodyPr/>
          <a:lstStyle>
            <a:lvl1pPr marL="180000" indent="-180000">
              <a:lnSpc>
                <a:spcPct val="100000"/>
              </a:lnSpc>
              <a:spcBef>
                <a:spcPts val="0"/>
              </a:spcBef>
              <a:buClr>
                <a:srgbClr val="830051"/>
              </a:buClr>
              <a:buFont typeface="Arial" pitchFamily="34" charset="0"/>
              <a:buChar char="•"/>
              <a:defRPr sz="1800">
                <a:solidFill>
                  <a:schemeClr val="tx1"/>
                </a:solidFill>
                <a:latin typeface="Arial" pitchFamily="34" charset="0"/>
                <a:cs typeface="Arial" pitchFamily="34" charset="0"/>
              </a:defRPr>
            </a:lvl1pPr>
            <a:lvl2pPr marL="540000" indent="-180000">
              <a:lnSpc>
                <a:spcPct val="100000"/>
              </a:lnSpc>
              <a:spcBef>
                <a:spcPts val="0"/>
              </a:spcBef>
              <a:defRPr sz="1800" baseline="0">
                <a:solidFill>
                  <a:schemeClr val="tx1"/>
                </a:solidFill>
                <a:latin typeface="Arial" pitchFamily="34" charset="0"/>
                <a:cs typeface="Arial" pitchFamily="34" charset="0"/>
              </a:defRPr>
            </a:lvl2pPr>
            <a:lvl3pPr>
              <a:defRPr sz="1400" baseline="0">
                <a:latin typeface="Arial" pitchFamily="34" charset="0"/>
                <a:cs typeface="Arial" pitchFamily="34" charset="0"/>
              </a:defRPr>
            </a:lvl3pPr>
            <a:lvl4pPr marL="622800" indent="-180000">
              <a:defRPr sz="1400">
                <a:latin typeface="Arial" pitchFamily="34" charset="0"/>
                <a:cs typeface="Arial" pitchFamily="34" charset="0"/>
              </a:defRPr>
            </a:lvl4pPr>
            <a:lvl5pPr marL="622800">
              <a:defRPr sz="1400">
                <a:latin typeface="Arial" pitchFamily="34" charset="0"/>
                <a:cs typeface="Arial" pitchFamily="34" charset="0"/>
              </a:defRPr>
            </a:lvl5pPr>
            <a:lvl6pPr>
              <a:defRPr>
                <a:latin typeface="Arial" pitchFamily="34" charset="0"/>
                <a:cs typeface="Arial" pitchFamily="34" charset="0"/>
              </a:defRPr>
            </a:lvl6pPr>
          </a:lstStyle>
          <a:p>
            <a:r>
              <a:rPr lang="en-GB" noProof="0"/>
              <a:t>First level</a:t>
            </a:r>
          </a:p>
          <a:p>
            <a:pPr lvl="1"/>
            <a:r>
              <a:rPr lang="en-GB" noProof="0"/>
              <a:t>Second level</a:t>
            </a:r>
          </a:p>
          <a:p>
            <a:pPr lvl="1"/>
            <a:r>
              <a:rPr lang="en-GB" noProof="0"/>
              <a:t>Third level</a:t>
            </a:r>
          </a:p>
          <a:p>
            <a:pPr lvl="1"/>
            <a:r>
              <a:rPr lang="en-GB" noProof="0"/>
              <a:t>Fourth level</a:t>
            </a:r>
          </a:p>
        </p:txBody>
      </p:sp>
    </p:spTree>
    <p:extLst>
      <p:ext uri="{BB962C8B-B14F-4D97-AF65-F5344CB8AC3E}">
        <p14:creationId xmlns:p14="http://schemas.microsoft.com/office/powerpoint/2010/main" val="1083382982"/>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ullet Content 1 with Subtitle">
    <p:spTree>
      <p:nvGrpSpPr>
        <p:cNvPr id="1" name=""/>
        <p:cNvGrpSpPr/>
        <p:nvPr/>
      </p:nvGrpSpPr>
      <p:grpSpPr>
        <a:xfrm>
          <a:off x="0" y="0"/>
          <a:ext cx="0" cy="0"/>
          <a:chOff x="0" y="0"/>
          <a:chExt cx="0" cy="0"/>
        </a:xfrm>
      </p:grpSpPr>
      <p:sp>
        <p:nvSpPr>
          <p:cNvPr id="5" name="Title 8"/>
          <p:cNvSpPr>
            <a:spLocks noGrp="1"/>
          </p:cNvSpPr>
          <p:nvPr>
            <p:ph type="title" hasCustomPrompt="1"/>
          </p:nvPr>
        </p:nvSpPr>
        <p:spPr>
          <a:xfrm>
            <a:off x="237062" y="144000"/>
            <a:ext cx="8765651" cy="504000"/>
          </a:xfrm>
          <a:prstGeom prst="rect">
            <a:avLst/>
          </a:prstGeom>
        </p:spPr>
        <p:txBody>
          <a:bodyPr vert="horz"/>
          <a:lstStyle>
            <a:lvl1pPr algn="l" defTabSz="457200" rtl="0" eaLnBrk="1" latinLnBrk="0" hangingPunct="1">
              <a:lnSpc>
                <a:spcPct val="100000"/>
              </a:lnSpc>
              <a:spcBef>
                <a:spcPct val="0"/>
              </a:spcBef>
              <a:buNone/>
              <a:defRPr lang="en-GB" sz="2400" b="1" kern="1200" baseline="0" noProof="0" dirty="0">
                <a:solidFill>
                  <a:srgbClr val="830051"/>
                </a:solidFill>
                <a:latin typeface="Arial" pitchFamily="34" charset="0"/>
                <a:ea typeface="+mj-ea"/>
                <a:cs typeface="Arial" pitchFamily="34" charset="0"/>
              </a:defRPr>
            </a:lvl1pPr>
          </a:lstStyle>
          <a:p>
            <a:r>
              <a:rPr lang="en-GB" noProof="0"/>
              <a:t>Click to add title</a:t>
            </a:r>
          </a:p>
        </p:txBody>
      </p:sp>
      <p:sp>
        <p:nvSpPr>
          <p:cNvPr id="6" name="Subtitle 2"/>
          <p:cNvSpPr>
            <a:spLocks noGrp="1"/>
          </p:cNvSpPr>
          <p:nvPr>
            <p:ph type="subTitle" idx="10" hasCustomPrompt="1"/>
          </p:nvPr>
        </p:nvSpPr>
        <p:spPr>
          <a:xfrm>
            <a:off x="237061" y="526851"/>
            <a:ext cx="8765651" cy="324000"/>
          </a:xfrm>
          <a:prstGeom prst="rect">
            <a:avLst/>
          </a:prstGeom>
        </p:spPr>
        <p:txBody>
          <a:bodyPr/>
          <a:lstStyle>
            <a:lvl1pPr marL="0" indent="0" algn="l">
              <a:lnSpc>
                <a:spcPct val="100000"/>
              </a:lnSpc>
              <a:spcBef>
                <a:spcPts val="0"/>
              </a:spcBef>
              <a:buNone/>
              <a:defRPr sz="2400">
                <a:solidFill>
                  <a:schemeClr val="tx2"/>
                </a:solidFill>
                <a:latin typeface="Arial" pitchFamily="34" charset="0"/>
                <a:cs typeface="Arial"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GB" noProof="0"/>
              <a:t>Click to add subtitle</a:t>
            </a:r>
          </a:p>
        </p:txBody>
      </p:sp>
      <p:sp>
        <p:nvSpPr>
          <p:cNvPr id="9"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
        <p:nvSpPr>
          <p:cNvPr id="7" name="Content Placeholder 2"/>
          <p:cNvSpPr>
            <a:spLocks noGrp="1"/>
          </p:cNvSpPr>
          <p:nvPr>
            <p:ph idx="16" hasCustomPrompt="1"/>
          </p:nvPr>
        </p:nvSpPr>
        <p:spPr>
          <a:xfrm>
            <a:off x="237600" y="1234440"/>
            <a:ext cx="7056000" cy="1618488"/>
          </a:xfrm>
          <a:prstGeom prst="rect">
            <a:avLst/>
          </a:prstGeom>
        </p:spPr>
        <p:txBody>
          <a:bodyPr/>
          <a:lstStyle>
            <a:lvl1pPr marL="180000" indent="-180000">
              <a:lnSpc>
                <a:spcPct val="100000"/>
              </a:lnSpc>
              <a:spcBef>
                <a:spcPts val="0"/>
              </a:spcBef>
              <a:buClr>
                <a:srgbClr val="830051"/>
              </a:buClr>
              <a:buFont typeface="Arial" pitchFamily="34" charset="0"/>
              <a:buChar char="•"/>
              <a:defRPr sz="1800">
                <a:solidFill>
                  <a:schemeClr val="tx1"/>
                </a:solidFill>
                <a:latin typeface="Arial" pitchFamily="34" charset="0"/>
                <a:cs typeface="Arial" pitchFamily="34" charset="0"/>
              </a:defRPr>
            </a:lvl1pPr>
            <a:lvl2pPr marL="540000" indent="-180000">
              <a:lnSpc>
                <a:spcPct val="100000"/>
              </a:lnSpc>
              <a:spcBef>
                <a:spcPts val="0"/>
              </a:spcBef>
              <a:defRPr sz="1800" baseline="0">
                <a:solidFill>
                  <a:schemeClr val="tx1"/>
                </a:solidFill>
                <a:latin typeface="Arial" pitchFamily="34" charset="0"/>
                <a:cs typeface="Arial" pitchFamily="34" charset="0"/>
              </a:defRPr>
            </a:lvl2pPr>
            <a:lvl3pPr>
              <a:defRPr sz="1400" baseline="0">
                <a:latin typeface="Arial" pitchFamily="34" charset="0"/>
                <a:cs typeface="Arial" pitchFamily="34" charset="0"/>
              </a:defRPr>
            </a:lvl3pPr>
            <a:lvl4pPr marL="622800" indent="-180000">
              <a:defRPr sz="1400">
                <a:latin typeface="Arial" pitchFamily="34" charset="0"/>
                <a:cs typeface="Arial" pitchFamily="34" charset="0"/>
              </a:defRPr>
            </a:lvl4pPr>
            <a:lvl5pPr marL="622800">
              <a:defRPr sz="1400">
                <a:latin typeface="Arial" pitchFamily="34" charset="0"/>
                <a:cs typeface="Arial" pitchFamily="34" charset="0"/>
              </a:defRPr>
            </a:lvl5pPr>
            <a:lvl6pPr>
              <a:defRPr>
                <a:latin typeface="Arial" pitchFamily="34" charset="0"/>
                <a:cs typeface="Arial" pitchFamily="34" charset="0"/>
              </a:defRPr>
            </a:lvl6pPr>
          </a:lstStyle>
          <a:p>
            <a:r>
              <a:rPr lang="en-GB" noProof="0"/>
              <a:t>First level</a:t>
            </a:r>
          </a:p>
          <a:p>
            <a:pPr lvl="1"/>
            <a:r>
              <a:rPr lang="en-GB" noProof="0"/>
              <a:t>Second level</a:t>
            </a:r>
          </a:p>
          <a:p>
            <a:pPr lvl="1"/>
            <a:r>
              <a:rPr lang="en-GB" noProof="0"/>
              <a:t>Third level</a:t>
            </a:r>
          </a:p>
          <a:p>
            <a:pPr lvl="1"/>
            <a:r>
              <a:rPr lang="en-GB" noProof="0"/>
              <a:t>Fourth level</a:t>
            </a:r>
          </a:p>
        </p:txBody>
      </p:sp>
    </p:spTree>
    <p:extLst>
      <p:ext uri="{BB962C8B-B14F-4D97-AF65-F5344CB8AC3E}">
        <p14:creationId xmlns:p14="http://schemas.microsoft.com/office/powerpoint/2010/main" val="1981671071"/>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ody Only 1">
    <p:spTree>
      <p:nvGrpSpPr>
        <p:cNvPr id="1" name=""/>
        <p:cNvGrpSpPr/>
        <p:nvPr/>
      </p:nvGrpSpPr>
      <p:grpSpPr>
        <a:xfrm>
          <a:off x="0" y="0"/>
          <a:ext cx="0" cy="0"/>
          <a:chOff x="0" y="0"/>
          <a:chExt cx="0" cy="0"/>
        </a:xfrm>
      </p:grpSpPr>
      <p:sp>
        <p:nvSpPr>
          <p:cNvPr id="5" name="Title 8"/>
          <p:cNvSpPr>
            <a:spLocks noGrp="1"/>
          </p:cNvSpPr>
          <p:nvPr>
            <p:ph type="title" hasCustomPrompt="1"/>
          </p:nvPr>
        </p:nvSpPr>
        <p:spPr>
          <a:xfrm>
            <a:off x="237062" y="144000"/>
            <a:ext cx="8765651" cy="504000"/>
          </a:xfrm>
          <a:prstGeom prst="rect">
            <a:avLst/>
          </a:prstGeom>
        </p:spPr>
        <p:txBody>
          <a:bodyPr vert="horz"/>
          <a:lstStyle>
            <a:lvl1pPr algn="l" defTabSz="457200" rtl="0" eaLnBrk="1" latinLnBrk="0" hangingPunct="1">
              <a:lnSpc>
                <a:spcPct val="100000"/>
              </a:lnSpc>
              <a:spcBef>
                <a:spcPct val="0"/>
              </a:spcBef>
              <a:buNone/>
              <a:defRPr lang="en-GB" sz="2400" b="1" kern="1200" baseline="0" noProof="0" dirty="0">
                <a:solidFill>
                  <a:srgbClr val="830051"/>
                </a:solidFill>
                <a:latin typeface="Arial" pitchFamily="34" charset="0"/>
                <a:ea typeface="+mj-ea"/>
                <a:cs typeface="Arial" pitchFamily="34" charset="0"/>
              </a:defRPr>
            </a:lvl1pPr>
          </a:lstStyle>
          <a:p>
            <a:r>
              <a:rPr lang="en-GB" noProof="0"/>
              <a:t>Click to add title</a:t>
            </a:r>
          </a:p>
        </p:txBody>
      </p:sp>
      <p:sp>
        <p:nvSpPr>
          <p:cNvPr id="6" name="Text Placeholder 3"/>
          <p:cNvSpPr>
            <a:spLocks noGrp="1"/>
          </p:cNvSpPr>
          <p:nvPr>
            <p:ph type="body" sz="quarter" idx="11"/>
          </p:nvPr>
        </p:nvSpPr>
        <p:spPr>
          <a:xfrm>
            <a:off x="237600" y="1237097"/>
            <a:ext cx="7056000" cy="1620000"/>
          </a:xfrm>
          <a:prstGeom prst="rect">
            <a:avLst/>
          </a:prstGeom>
        </p:spPr>
        <p:txBody>
          <a:bodyPr vert="horz"/>
          <a:lstStyle>
            <a:lvl1pPr marL="0" indent="0" algn="l">
              <a:spcBef>
                <a:spcPts val="0"/>
              </a:spcBef>
              <a:buNone/>
              <a:defRPr sz="1800" baseline="0">
                <a:solidFill>
                  <a:schemeClr val="tx1"/>
                </a:solidFill>
                <a:latin typeface="Arial" pitchFamily="34" charset="0"/>
                <a:cs typeface="Arial" pitchFamily="34" charset="0"/>
              </a:defRPr>
            </a:lvl1pPr>
            <a:lvl2pPr marL="342900" indent="0" algn="l">
              <a:buNone/>
              <a:defRPr sz="1050"/>
            </a:lvl2pPr>
            <a:lvl3pPr marL="685800" indent="0" algn="l">
              <a:buNone/>
              <a:defRPr sz="1050"/>
            </a:lvl3pPr>
            <a:lvl4pPr marL="1028700" indent="0" algn="l">
              <a:buNone/>
              <a:defRPr sz="1050"/>
            </a:lvl4pPr>
            <a:lvl5pPr marL="1371600" indent="0" algn="l">
              <a:buNone/>
              <a:defRPr sz="1050"/>
            </a:lvl5pPr>
          </a:lstStyle>
          <a:p>
            <a:pPr lvl="0"/>
            <a:r>
              <a:rPr lang="en-GB" noProof="0"/>
              <a:t>Click to edit Master text styles</a:t>
            </a:r>
          </a:p>
        </p:txBody>
      </p:sp>
      <p:sp>
        <p:nvSpPr>
          <p:cNvPr id="8"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Tree>
    <p:extLst>
      <p:ext uri="{BB962C8B-B14F-4D97-AF65-F5344CB8AC3E}">
        <p14:creationId xmlns:p14="http://schemas.microsoft.com/office/powerpoint/2010/main" val="14022274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Diabetes">
    <p:spTree>
      <p:nvGrpSpPr>
        <p:cNvPr id="1" name=""/>
        <p:cNvGrpSpPr/>
        <p:nvPr/>
      </p:nvGrpSpPr>
      <p:grpSpPr>
        <a:xfrm>
          <a:off x="0" y="0"/>
          <a:ext cx="0" cy="0"/>
          <a:chOff x="0" y="0"/>
          <a:chExt cx="0" cy="0"/>
        </a:xfrm>
      </p:grpSpPr>
      <p:sp>
        <p:nvSpPr>
          <p:cNvPr id="13"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11" name="Picture 10" descr="AZ_RGB_H_POS.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sp>
        <p:nvSpPr>
          <p:cNvPr id="16"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7"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8"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9"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pic>
        <p:nvPicPr>
          <p:cNvPr id="2" name="Picture 1" descr="Diabetes.jpg"/>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146050" y="2876550"/>
            <a:ext cx="8856000" cy="2127250"/>
          </a:xfrm>
          <a:prstGeom prst="rect">
            <a:avLst/>
          </a:prstGeom>
        </p:spPr>
      </p:pic>
    </p:spTree>
    <p:extLst>
      <p:ext uri="{BB962C8B-B14F-4D97-AF65-F5344CB8AC3E}">
        <p14:creationId xmlns:p14="http://schemas.microsoft.com/office/powerpoint/2010/main" val="1264137113"/>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ody and Content 1">
    <p:spTree>
      <p:nvGrpSpPr>
        <p:cNvPr id="1" name=""/>
        <p:cNvGrpSpPr/>
        <p:nvPr/>
      </p:nvGrpSpPr>
      <p:grpSpPr>
        <a:xfrm>
          <a:off x="0" y="0"/>
          <a:ext cx="0" cy="0"/>
          <a:chOff x="0" y="0"/>
          <a:chExt cx="0" cy="0"/>
        </a:xfrm>
      </p:grpSpPr>
      <p:sp>
        <p:nvSpPr>
          <p:cNvPr id="3" name="Text Placeholder 2"/>
          <p:cNvSpPr>
            <a:spLocks noGrp="1"/>
          </p:cNvSpPr>
          <p:nvPr>
            <p:ph type="body" sz="quarter" idx="13"/>
          </p:nvPr>
        </p:nvSpPr>
        <p:spPr>
          <a:xfrm>
            <a:off x="236537" y="1237098"/>
            <a:ext cx="7056000" cy="1620000"/>
          </a:xfrm>
          <a:prstGeom prst="rect">
            <a:avLst/>
          </a:prstGeom>
        </p:spPr>
        <p:txBody>
          <a:bodyPr vert="horz"/>
          <a:lstStyle>
            <a:lvl1pPr marL="0" marR="0" indent="0" algn="l" defTabSz="685800" rtl="0" eaLnBrk="1" fontAlgn="base" latinLnBrk="0" hangingPunct="1">
              <a:lnSpc>
                <a:spcPct val="100000"/>
              </a:lnSpc>
              <a:spcBef>
                <a:spcPct val="0"/>
              </a:spcBef>
              <a:spcAft>
                <a:spcPct val="0"/>
              </a:spcAft>
              <a:buClrTx/>
              <a:buSzTx/>
              <a:buFontTx/>
              <a:buNone/>
              <a:tabLst/>
              <a:defRPr sz="1800">
                <a:solidFill>
                  <a:schemeClr val="tx1"/>
                </a:solidFill>
                <a:latin typeface="Arial" pitchFamily="34" charset="0"/>
                <a:cs typeface="Arial" pitchFamily="34" charset="0"/>
              </a:defRPr>
            </a:lvl1pPr>
            <a:lvl2pPr marL="198835" marR="0" indent="-197644" algn="l" defTabSz="685800" rtl="0" eaLnBrk="1" fontAlgn="base" latinLnBrk="0" hangingPunct="1">
              <a:lnSpc>
                <a:spcPct val="90000"/>
              </a:lnSpc>
              <a:spcBef>
                <a:spcPct val="0"/>
              </a:spcBef>
              <a:spcAft>
                <a:spcPct val="0"/>
              </a:spcAft>
              <a:buClrTx/>
              <a:buSzTx/>
              <a:buFontTx/>
              <a:buChar char="•"/>
              <a:tabLst/>
              <a:defRPr sz="1350"/>
            </a:lvl2pPr>
            <a:lvl3pPr marL="466725" marR="0" indent="-135731" algn="l" defTabSz="685800" rtl="0" eaLnBrk="1" fontAlgn="base" latinLnBrk="0" hangingPunct="1">
              <a:lnSpc>
                <a:spcPct val="90000"/>
              </a:lnSpc>
              <a:spcBef>
                <a:spcPct val="0"/>
              </a:spcBef>
              <a:spcAft>
                <a:spcPct val="0"/>
              </a:spcAft>
              <a:buClrTx/>
              <a:buSzTx/>
              <a:buFont typeface="Arial" charset="0"/>
              <a:buChar char="-"/>
              <a:tabLst/>
              <a:defRPr sz="1350"/>
            </a:lvl3pPr>
            <a:lvl4pPr marL="1243013" indent="-214313">
              <a:buFont typeface="Arial"/>
              <a:buChar char="•"/>
              <a:defRPr sz="1350"/>
            </a:lvl4pPr>
            <a:lvl5pPr marL="1585913" indent="-214313">
              <a:buFont typeface="Arial"/>
              <a:buChar char="•"/>
              <a:defRPr sz="1350"/>
            </a:lvl5pPr>
          </a:lstStyle>
          <a:p>
            <a:pPr lvl="0"/>
            <a:r>
              <a:rPr lang="en-GB" noProof="0"/>
              <a:t>Click to edit Master text styles</a:t>
            </a:r>
          </a:p>
        </p:txBody>
      </p:sp>
      <p:sp>
        <p:nvSpPr>
          <p:cNvPr id="6"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
        <p:nvSpPr>
          <p:cNvPr id="7" name="Title 8"/>
          <p:cNvSpPr>
            <a:spLocks noGrp="1"/>
          </p:cNvSpPr>
          <p:nvPr>
            <p:ph type="title" hasCustomPrompt="1"/>
          </p:nvPr>
        </p:nvSpPr>
        <p:spPr>
          <a:xfrm>
            <a:off x="237062" y="144000"/>
            <a:ext cx="8765651" cy="504000"/>
          </a:xfrm>
          <a:prstGeom prst="rect">
            <a:avLst/>
          </a:prstGeom>
        </p:spPr>
        <p:txBody>
          <a:bodyPr vert="horz"/>
          <a:lstStyle>
            <a:lvl1pPr algn="l" defTabSz="457200" rtl="0" eaLnBrk="1" latinLnBrk="0" hangingPunct="1">
              <a:lnSpc>
                <a:spcPct val="100000"/>
              </a:lnSpc>
              <a:spcBef>
                <a:spcPct val="0"/>
              </a:spcBef>
              <a:buNone/>
              <a:defRPr lang="en-GB" sz="2400" b="1" kern="1200" baseline="0" noProof="0" dirty="0">
                <a:solidFill>
                  <a:srgbClr val="830051"/>
                </a:solidFill>
                <a:latin typeface="Arial" pitchFamily="34" charset="0"/>
                <a:ea typeface="+mj-ea"/>
                <a:cs typeface="Arial" pitchFamily="34" charset="0"/>
              </a:defRPr>
            </a:lvl1pPr>
          </a:lstStyle>
          <a:p>
            <a:r>
              <a:rPr lang="en-GB" noProof="0"/>
              <a:t>Click to add title</a:t>
            </a:r>
          </a:p>
        </p:txBody>
      </p:sp>
      <p:sp>
        <p:nvSpPr>
          <p:cNvPr id="8" name="Content Placeholder 2"/>
          <p:cNvSpPr>
            <a:spLocks noGrp="1"/>
          </p:cNvSpPr>
          <p:nvPr>
            <p:ph idx="15" hasCustomPrompt="1"/>
          </p:nvPr>
        </p:nvSpPr>
        <p:spPr>
          <a:xfrm>
            <a:off x="237600" y="2905963"/>
            <a:ext cx="7056000" cy="1444752"/>
          </a:xfrm>
          <a:prstGeom prst="rect">
            <a:avLst/>
          </a:prstGeom>
        </p:spPr>
        <p:txBody>
          <a:bodyPr/>
          <a:lstStyle>
            <a:lvl1pPr marL="180000" indent="-180000">
              <a:lnSpc>
                <a:spcPct val="100000"/>
              </a:lnSpc>
              <a:spcBef>
                <a:spcPts val="0"/>
              </a:spcBef>
              <a:buClr>
                <a:srgbClr val="830051"/>
              </a:buClr>
              <a:buFont typeface="Arial" pitchFamily="34" charset="0"/>
              <a:buChar char="•"/>
              <a:defRPr sz="1800">
                <a:solidFill>
                  <a:schemeClr val="tx1"/>
                </a:solidFill>
                <a:latin typeface="Arial" pitchFamily="34" charset="0"/>
                <a:cs typeface="Arial" pitchFamily="34" charset="0"/>
              </a:defRPr>
            </a:lvl1pPr>
            <a:lvl2pPr marL="540000" indent="-180000">
              <a:lnSpc>
                <a:spcPct val="100000"/>
              </a:lnSpc>
              <a:spcBef>
                <a:spcPts val="0"/>
              </a:spcBef>
              <a:defRPr sz="1800" baseline="0">
                <a:solidFill>
                  <a:schemeClr val="tx1"/>
                </a:solidFill>
                <a:latin typeface="Arial" pitchFamily="34" charset="0"/>
                <a:cs typeface="Arial" pitchFamily="34" charset="0"/>
              </a:defRPr>
            </a:lvl2pPr>
            <a:lvl3pPr>
              <a:defRPr sz="1400" baseline="0">
                <a:latin typeface="Arial" pitchFamily="34" charset="0"/>
                <a:cs typeface="Arial" pitchFamily="34" charset="0"/>
              </a:defRPr>
            </a:lvl3pPr>
            <a:lvl4pPr marL="622800" indent="-180000">
              <a:defRPr sz="1400">
                <a:latin typeface="Arial" pitchFamily="34" charset="0"/>
                <a:cs typeface="Arial" pitchFamily="34" charset="0"/>
              </a:defRPr>
            </a:lvl4pPr>
            <a:lvl5pPr marL="622800">
              <a:defRPr sz="1400">
                <a:latin typeface="Arial" pitchFamily="34" charset="0"/>
                <a:cs typeface="Arial" pitchFamily="34" charset="0"/>
              </a:defRPr>
            </a:lvl5pPr>
            <a:lvl6pPr>
              <a:defRPr>
                <a:latin typeface="Arial" pitchFamily="34" charset="0"/>
                <a:cs typeface="Arial" pitchFamily="34" charset="0"/>
              </a:defRPr>
            </a:lvl6pPr>
          </a:lstStyle>
          <a:p>
            <a:r>
              <a:rPr lang="en-GB" noProof="0"/>
              <a:t>First level</a:t>
            </a:r>
          </a:p>
          <a:p>
            <a:pPr lvl="1"/>
            <a:r>
              <a:rPr lang="en-GB" noProof="0"/>
              <a:t>Second level</a:t>
            </a:r>
          </a:p>
          <a:p>
            <a:pPr lvl="1"/>
            <a:r>
              <a:rPr lang="en-GB" noProof="0"/>
              <a:t>Third level</a:t>
            </a:r>
          </a:p>
          <a:p>
            <a:pPr lvl="1"/>
            <a:r>
              <a:rPr lang="en-GB" noProof="0"/>
              <a:t>Fourth level</a:t>
            </a:r>
          </a:p>
        </p:txBody>
      </p:sp>
    </p:spTree>
    <p:extLst>
      <p:ext uri="{BB962C8B-B14F-4D97-AF65-F5344CB8AC3E}">
        <p14:creationId xmlns:p14="http://schemas.microsoft.com/office/powerpoint/2010/main" val="1599162311"/>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Body 1 with Content 2">
    <p:spTree>
      <p:nvGrpSpPr>
        <p:cNvPr id="1" name=""/>
        <p:cNvGrpSpPr/>
        <p:nvPr/>
      </p:nvGrpSpPr>
      <p:grpSpPr>
        <a:xfrm>
          <a:off x="0" y="0"/>
          <a:ext cx="0" cy="0"/>
          <a:chOff x="0" y="0"/>
          <a:chExt cx="0" cy="0"/>
        </a:xfrm>
      </p:grpSpPr>
      <p:sp>
        <p:nvSpPr>
          <p:cNvPr id="9" name="Content Placeholder 2"/>
          <p:cNvSpPr>
            <a:spLocks noGrp="1"/>
          </p:cNvSpPr>
          <p:nvPr>
            <p:ph idx="14"/>
          </p:nvPr>
        </p:nvSpPr>
        <p:spPr>
          <a:xfrm>
            <a:off x="237600" y="1237099"/>
            <a:ext cx="7056000" cy="1620000"/>
          </a:xfrm>
          <a:prstGeom prst="rect">
            <a:avLst/>
          </a:prstGeom>
        </p:spPr>
        <p:txBody>
          <a:bodyPr/>
          <a:lstStyle>
            <a:lvl1pPr marL="0" indent="0">
              <a:lnSpc>
                <a:spcPct val="100000"/>
              </a:lnSpc>
              <a:spcBef>
                <a:spcPts val="0"/>
              </a:spcBef>
              <a:buClr>
                <a:srgbClr val="830051"/>
              </a:buClr>
              <a:buFont typeface="Arial" pitchFamily="34" charset="0"/>
              <a:buNone/>
              <a:defRPr sz="1800">
                <a:solidFill>
                  <a:schemeClr val="tx1"/>
                </a:solidFill>
                <a:latin typeface="Arial" pitchFamily="34" charset="0"/>
                <a:cs typeface="Arial" pitchFamily="34" charset="0"/>
              </a:defRPr>
            </a:lvl1pPr>
            <a:lvl2pPr marL="405000" indent="-135000">
              <a:lnSpc>
                <a:spcPct val="100000"/>
              </a:lnSpc>
              <a:spcBef>
                <a:spcPts val="0"/>
              </a:spcBef>
              <a:buNone/>
              <a:defRPr sz="1350" baseline="0">
                <a:solidFill>
                  <a:schemeClr val="tx1"/>
                </a:solidFill>
                <a:latin typeface="Arial" pitchFamily="34" charset="0"/>
                <a:cs typeface="Arial" pitchFamily="34" charset="0"/>
              </a:defRPr>
            </a:lvl2pPr>
            <a:lvl3pPr>
              <a:defRPr sz="1050" baseline="0">
                <a:latin typeface="Arial" pitchFamily="34" charset="0"/>
                <a:cs typeface="Arial" pitchFamily="34" charset="0"/>
              </a:defRPr>
            </a:lvl3pPr>
            <a:lvl4pPr marL="467100" indent="-135000">
              <a:defRPr sz="1050">
                <a:latin typeface="Arial" pitchFamily="34" charset="0"/>
                <a:cs typeface="Arial" pitchFamily="34" charset="0"/>
              </a:defRPr>
            </a:lvl4pPr>
            <a:lvl5pPr marL="467100">
              <a:defRPr sz="1050">
                <a:latin typeface="Arial" pitchFamily="34" charset="0"/>
                <a:cs typeface="Arial" pitchFamily="34" charset="0"/>
              </a:defRPr>
            </a:lvl5pPr>
            <a:lvl6pPr>
              <a:defRPr>
                <a:latin typeface="Arial" pitchFamily="34" charset="0"/>
                <a:cs typeface="Arial" pitchFamily="34" charset="0"/>
              </a:defRPr>
            </a:lvl6pPr>
          </a:lstStyle>
          <a:p>
            <a:r>
              <a:rPr lang="en-GB" noProof="0"/>
              <a:t>Click to edit Master text styles</a:t>
            </a:r>
          </a:p>
        </p:txBody>
      </p:sp>
      <p:sp>
        <p:nvSpPr>
          <p:cNvPr id="8"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
        <p:nvSpPr>
          <p:cNvPr id="7" name="Title 8"/>
          <p:cNvSpPr>
            <a:spLocks noGrp="1"/>
          </p:cNvSpPr>
          <p:nvPr>
            <p:ph type="title" hasCustomPrompt="1"/>
          </p:nvPr>
        </p:nvSpPr>
        <p:spPr>
          <a:xfrm>
            <a:off x="237062" y="144000"/>
            <a:ext cx="8765651" cy="504000"/>
          </a:xfrm>
          <a:prstGeom prst="rect">
            <a:avLst/>
          </a:prstGeom>
        </p:spPr>
        <p:txBody>
          <a:bodyPr vert="horz"/>
          <a:lstStyle>
            <a:lvl1pPr algn="l" defTabSz="457200" rtl="0" eaLnBrk="1" latinLnBrk="0" hangingPunct="1">
              <a:lnSpc>
                <a:spcPct val="100000"/>
              </a:lnSpc>
              <a:spcBef>
                <a:spcPct val="0"/>
              </a:spcBef>
              <a:buNone/>
              <a:defRPr lang="en-GB" sz="2400" b="1" kern="1200" baseline="0" noProof="0" dirty="0">
                <a:solidFill>
                  <a:srgbClr val="830051"/>
                </a:solidFill>
                <a:latin typeface="Arial" pitchFamily="34" charset="0"/>
                <a:ea typeface="+mj-ea"/>
                <a:cs typeface="Arial" pitchFamily="34" charset="0"/>
              </a:defRPr>
            </a:lvl1pPr>
          </a:lstStyle>
          <a:p>
            <a:r>
              <a:rPr lang="en-GB" noProof="0"/>
              <a:t>Click to add title</a:t>
            </a:r>
          </a:p>
        </p:txBody>
      </p:sp>
      <p:sp>
        <p:nvSpPr>
          <p:cNvPr id="12" name="Content Placeholder 2"/>
          <p:cNvSpPr>
            <a:spLocks noGrp="1"/>
          </p:cNvSpPr>
          <p:nvPr>
            <p:ph idx="13" hasCustomPrompt="1"/>
          </p:nvPr>
        </p:nvSpPr>
        <p:spPr>
          <a:xfrm>
            <a:off x="237062" y="2905963"/>
            <a:ext cx="4086000" cy="1444752"/>
          </a:xfrm>
          <a:prstGeom prst="rect">
            <a:avLst/>
          </a:prstGeom>
        </p:spPr>
        <p:txBody>
          <a:bodyPr/>
          <a:lstStyle>
            <a:lvl1pPr marL="180000" indent="-180000">
              <a:lnSpc>
                <a:spcPct val="100000"/>
              </a:lnSpc>
              <a:spcBef>
                <a:spcPts val="0"/>
              </a:spcBef>
              <a:buClr>
                <a:schemeClr val="tx2"/>
              </a:buClr>
              <a:buFont typeface="Arial" pitchFamily="34" charset="0"/>
              <a:buChar char="•"/>
              <a:defRPr sz="1800">
                <a:solidFill>
                  <a:schemeClr val="tx1"/>
                </a:solidFill>
                <a:latin typeface="Arial" pitchFamily="34" charset="0"/>
                <a:cs typeface="Arial" pitchFamily="34" charset="0"/>
              </a:defRPr>
            </a:lvl1pPr>
            <a:lvl2pPr marL="540000" indent="-180000">
              <a:lnSpc>
                <a:spcPct val="100000"/>
              </a:lnSpc>
              <a:spcBef>
                <a:spcPts val="0"/>
              </a:spcBef>
              <a:defRPr sz="1800" baseline="0">
                <a:solidFill>
                  <a:schemeClr val="tx1"/>
                </a:solidFill>
                <a:latin typeface="Arial" pitchFamily="34" charset="0"/>
                <a:cs typeface="Arial" pitchFamily="34" charset="0"/>
              </a:defRPr>
            </a:lvl2pPr>
            <a:lvl3pPr>
              <a:defRPr sz="1400" baseline="0">
                <a:latin typeface="Arial" pitchFamily="34" charset="0"/>
                <a:cs typeface="Arial" pitchFamily="34" charset="0"/>
              </a:defRPr>
            </a:lvl3pPr>
            <a:lvl4pPr marL="622800" indent="-180000">
              <a:defRPr sz="1400">
                <a:latin typeface="Arial" pitchFamily="34" charset="0"/>
                <a:cs typeface="Arial" pitchFamily="34" charset="0"/>
              </a:defRPr>
            </a:lvl4pPr>
            <a:lvl5pPr marL="622800">
              <a:defRPr sz="1400">
                <a:latin typeface="Arial" pitchFamily="34" charset="0"/>
                <a:cs typeface="Arial" pitchFamily="34" charset="0"/>
              </a:defRPr>
            </a:lvl5pPr>
            <a:lvl6pPr>
              <a:defRPr>
                <a:latin typeface="Arial" pitchFamily="34" charset="0"/>
                <a:cs typeface="Arial" pitchFamily="34" charset="0"/>
              </a:defRPr>
            </a:lvl6pPr>
          </a:lstStyle>
          <a:p>
            <a:r>
              <a:rPr lang="en-GB" noProof="0"/>
              <a:t>First level</a:t>
            </a:r>
          </a:p>
          <a:p>
            <a:pPr lvl="1"/>
            <a:r>
              <a:rPr lang="en-GB" noProof="0"/>
              <a:t>Second level</a:t>
            </a:r>
          </a:p>
          <a:p>
            <a:pPr lvl="1"/>
            <a:r>
              <a:rPr lang="en-GB" noProof="0"/>
              <a:t>Third level</a:t>
            </a:r>
          </a:p>
          <a:p>
            <a:pPr lvl="1"/>
            <a:r>
              <a:rPr lang="en-GB" noProof="0"/>
              <a:t>Fourth level</a:t>
            </a:r>
          </a:p>
        </p:txBody>
      </p:sp>
      <p:sp>
        <p:nvSpPr>
          <p:cNvPr id="13" name="Content Placeholder 2"/>
          <p:cNvSpPr>
            <a:spLocks noGrp="1"/>
          </p:cNvSpPr>
          <p:nvPr>
            <p:ph idx="17" hasCustomPrompt="1"/>
          </p:nvPr>
        </p:nvSpPr>
        <p:spPr>
          <a:xfrm>
            <a:off x="4680000" y="2905963"/>
            <a:ext cx="4086000" cy="1444752"/>
          </a:xfrm>
          <a:prstGeom prst="rect">
            <a:avLst/>
          </a:prstGeom>
        </p:spPr>
        <p:txBody>
          <a:bodyPr/>
          <a:lstStyle>
            <a:lvl1pPr marL="180000" indent="-180000">
              <a:lnSpc>
                <a:spcPct val="100000"/>
              </a:lnSpc>
              <a:spcBef>
                <a:spcPts val="0"/>
              </a:spcBef>
              <a:buClr>
                <a:schemeClr val="tx2"/>
              </a:buClr>
              <a:buFont typeface="Arial" pitchFamily="34" charset="0"/>
              <a:buChar char="•"/>
              <a:defRPr sz="1800">
                <a:solidFill>
                  <a:schemeClr val="tx1"/>
                </a:solidFill>
                <a:latin typeface="Arial" pitchFamily="34" charset="0"/>
                <a:cs typeface="Arial" pitchFamily="34" charset="0"/>
              </a:defRPr>
            </a:lvl1pPr>
            <a:lvl2pPr marL="540000" indent="-180000">
              <a:lnSpc>
                <a:spcPct val="100000"/>
              </a:lnSpc>
              <a:spcBef>
                <a:spcPts val="0"/>
              </a:spcBef>
              <a:defRPr sz="1800" baseline="0">
                <a:solidFill>
                  <a:schemeClr val="tx1"/>
                </a:solidFill>
                <a:latin typeface="Arial" pitchFamily="34" charset="0"/>
                <a:cs typeface="Arial" pitchFamily="34" charset="0"/>
              </a:defRPr>
            </a:lvl2pPr>
            <a:lvl3pPr>
              <a:defRPr sz="1400" baseline="0">
                <a:latin typeface="Arial" pitchFamily="34" charset="0"/>
                <a:cs typeface="Arial" pitchFamily="34" charset="0"/>
              </a:defRPr>
            </a:lvl3pPr>
            <a:lvl4pPr marL="622800" indent="-180000">
              <a:defRPr sz="1400">
                <a:latin typeface="Arial" pitchFamily="34" charset="0"/>
                <a:cs typeface="Arial" pitchFamily="34" charset="0"/>
              </a:defRPr>
            </a:lvl4pPr>
            <a:lvl5pPr marL="622800">
              <a:defRPr sz="1400">
                <a:latin typeface="Arial" pitchFamily="34" charset="0"/>
                <a:cs typeface="Arial" pitchFamily="34" charset="0"/>
              </a:defRPr>
            </a:lvl5pPr>
            <a:lvl6pPr>
              <a:defRPr>
                <a:latin typeface="Arial" pitchFamily="34" charset="0"/>
                <a:cs typeface="Arial" pitchFamily="34" charset="0"/>
              </a:defRPr>
            </a:lvl6pPr>
          </a:lstStyle>
          <a:p>
            <a:r>
              <a:rPr lang="en-GB" noProof="0"/>
              <a:t>First level</a:t>
            </a:r>
          </a:p>
          <a:p>
            <a:pPr lvl="1"/>
            <a:r>
              <a:rPr lang="en-GB" noProof="0"/>
              <a:t>Second level</a:t>
            </a:r>
          </a:p>
          <a:p>
            <a:pPr lvl="1"/>
            <a:r>
              <a:rPr lang="en-GB" noProof="0"/>
              <a:t>Third level</a:t>
            </a:r>
          </a:p>
          <a:p>
            <a:pPr lvl="1"/>
            <a:r>
              <a:rPr lang="en-GB" noProof="0"/>
              <a:t>Fourth level</a:t>
            </a:r>
          </a:p>
        </p:txBody>
      </p:sp>
    </p:spTree>
    <p:extLst>
      <p:ext uri="{BB962C8B-B14F-4D97-AF65-F5344CB8AC3E}">
        <p14:creationId xmlns:p14="http://schemas.microsoft.com/office/powerpoint/2010/main" val="1222769558"/>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ody 1 with Content 3">
    <p:spTree>
      <p:nvGrpSpPr>
        <p:cNvPr id="1" name=""/>
        <p:cNvGrpSpPr/>
        <p:nvPr/>
      </p:nvGrpSpPr>
      <p:grpSpPr>
        <a:xfrm>
          <a:off x="0" y="0"/>
          <a:ext cx="0" cy="0"/>
          <a:chOff x="0" y="0"/>
          <a:chExt cx="0" cy="0"/>
        </a:xfrm>
      </p:grpSpPr>
      <p:sp>
        <p:nvSpPr>
          <p:cNvPr id="9" name="Content Placeholder 2"/>
          <p:cNvSpPr>
            <a:spLocks noGrp="1"/>
          </p:cNvSpPr>
          <p:nvPr>
            <p:ph idx="14"/>
          </p:nvPr>
        </p:nvSpPr>
        <p:spPr>
          <a:xfrm>
            <a:off x="237600" y="1237099"/>
            <a:ext cx="7056000" cy="1620000"/>
          </a:xfrm>
          <a:prstGeom prst="rect">
            <a:avLst/>
          </a:prstGeom>
        </p:spPr>
        <p:txBody>
          <a:bodyPr/>
          <a:lstStyle>
            <a:lvl1pPr marL="0" indent="0">
              <a:lnSpc>
                <a:spcPct val="100000"/>
              </a:lnSpc>
              <a:spcBef>
                <a:spcPts val="0"/>
              </a:spcBef>
              <a:buClr>
                <a:srgbClr val="830051"/>
              </a:buClr>
              <a:buFont typeface="Arial" pitchFamily="34" charset="0"/>
              <a:buNone/>
              <a:defRPr sz="1800">
                <a:solidFill>
                  <a:schemeClr val="tx1"/>
                </a:solidFill>
                <a:latin typeface="Arial" pitchFamily="34" charset="0"/>
                <a:cs typeface="Arial" pitchFamily="34" charset="0"/>
              </a:defRPr>
            </a:lvl1pPr>
            <a:lvl2pPr marL="405000" indent="-135000">
              <a:lnSpc>
                <a:spcPct val="100000"/>
              </a:lnSpc>
              <a:spcBef>
                <a:spcPts val="0"/>
              </a:spcBef>
              <a:buNone/>
              <a:defRPr sz="1350" baseline="0">
                <a:solidFill>
                  <a:schemeClr val="tx1"/>
                </a:solidFill>
                <a:latin typeface="Arial" pitchFamily="34" charset="0"/>
                <a:cs typeface="Arial" pitchFamily="34" charset="0"/>
              </a:defRPr>
            </a:lvl2pPr>
            <a:lvl3pPr>
              <a:defRPr sz="1050" baseline="0">
                <a:latin typeface="Arial" pitchFamily="34" charset="0"/>
                <a:cs typeface="Arial" pitchFamily="34" charset="0"/>
              </a:defRPr>
            </a:lvl3pPr>
            <a:lvl4pPr marL="467100" indent="-135000">
              <a:defRPr sz="1050">
                <a:latin typeface="Arial" pitchFamily="34" charset="0"/>
                <a:cs typeface="Arial" pitchFamily="34" charset="0"/>
              </a:defRPr>
            </a:lvl4pPr>
            <a:lvl5pPr marL="467100">
              <a:defRPr sz="1050">
                <a:latin typeface="Arial" pitchFamily="34" charset="0"/>
                <a:cs typeface="Arial" pitchFamily="34" charset="0"/>
              </a:defRPr>
            </a:lvl5pPr>
            <a:lvl6pPr>
              <a:defRPr>
                <a:latin typeface="Arial" pitchFamily="34" charset="0"/>
                <a:cs typeface="Arial" pitchFamily="34" charset="0"/>
              </a:defRPr>
            </a:lvl6pPr>
          </a:lstStyle>
          <a:p>
            <a:r>
              <a:rPr lang="en-GB" noProof="0"/>
              <a:t>Click to edit Master text styles</a:t>
            </a:r>
          </a:p>
        </p:txBody>
      </p:sp>
      <p:sp>
        <p:nvSpPr>
          <p:cNvPr id="8"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
        <p:nvSpPr>
          <p:cNvPr id="10" name="Title 8"/>
          <p:cNvSpPr>
            <a:spLocks noGrp="1"/>
          </p:cNvSpPr>
          <p:nvPr>
            <p:ph type="title" hasCustomPrompt="1"/>
          </p:nvPr>
        </p:nvSpPr>
        <p:spPr>
          <a:xfrm>
            <a:off x="237062" y="144000"/>
            <a:ext cx="8765651" cy="504000"/>
          </a:xfrm>
          <a:prstGeom prst="rect">
            <a:avLst/>
          </a:prstGeom>
        </p:spPr>
        <p:txBody>
          <a:bodyPr vert="horz"/>
          <a:lstStyle>
            <a:lvl1pPr algn="l" defTabSz="457200" rtl="0" eaLnBrk="1" latinLnBrk="0" hangingPunct="1">
              <a:lnSpc>
                <a:spcPct val="100000"/>
              </a:lnSpc>
              <a:spcBef>
                <a:spcPct val="0"/>
              </a:spcBef>
              <a:buNone/>
              <a:defRPr lang="en-GB" sz="2400" b="1" kern="1200" baseline="0" noProof="0" dirty="0">
                <a:solidFill>
                  <a:srgbClr val="830051"/>
                </a:solidFill>
                <a:latin typeface="Arial" pitchFamily="34" charset="0"/>
                <a:ea typeface="+mj-ea"/>
                <a:cs typeface="Arial" pitchFamily="34" charset="0"/>
              </a:defRPr>
            </a:lvl1pPr>
          </a:lstStyle>
          <a:p>
            <a:r>
              <a:rPr lang="en-GB" noProof="0"/>
              <a:t>Click to add title</a:t>
            </a:r>
          </a:p>
        </p:txBody>
      </p:sp>
      <p:sp>
        <p:nvSpPr>
          <p:cNvPr id="11" name="Content Placeholder 2"/>
          <p:cNvSpPr>
            <a:spLocks noGrp="1"/>
          </p:cNvSpPr>
          <p:nvPr>
            <p:ph idx="18" hasCustomPrompt="1"/>
          </p:nvPr>
        </p:nvSpPr>
        <p:spPr>
          <a:xfrm>
            <a:off x="237600" y="2903515"/>
            <a:ext cx="2664000" cy="1444752"/>
          </a:xfrm>
          <a:prstGeom prst="rect">
            <a:avLst/>
          </a:prstGeom>
        </p:spPr>
        <p:txBody>
          <a:bodyPr/>
          <a:lstStyle>
            <a:lvl1pPr marL="180000" indent="-180000">
              <a:lnSpc>
                <a:spcPct val="100000"/>
              </a:lnSpc>
              <a:spcBef>
                <a:spcPts val="0"/>
              </a:spcBef>
              <a:buClr>
                <a:schemeClr val="tx2"/>
              </a:buClr>
              <a:buFont typeface="Arial" pitchFamily="34" charset="0"/>
              <a:buChar char="•"/>
              <a:defRPr sz="1400">
                <a:solidFill>
                  <a:schemeClr val="tx1"/>
                </a:solidFill>
                <a:latin typeface="Arial" pitchFamily="34" charset="0"/>
                <a:cs typeface="Arial" pitchFamily="34" charset="0"/>
              </a:defRPr>
            </a:lvl1pPr>
            <a:lvl2pPr marL="540000" indent="-180000">
              <a:lnSpc>
                <a:spcPct val="100000"/>
              </a:lnSpc>
              <a:spcBef>
                <a:spcPts val="0"/>
              </a:spcBef>
              <a:defRPr sz="1400" baseline="0">
                <a:solidFill>
                  <a:schemeClr val="tx1"/>
                </a:solidFill>
                <a:latin typeface="Arial" pitchFamily="34" charset="0"/>
                <a:cs typeface="Arial" pitchFamily="34" charset="0"/>
              </a:defRPr>
            </a:lvl2pPr>
            <a:lvl3pPr>
              <a:defRPr sz="1400" baseline="0">
                <a:latin typeface="Arial" pitchFamily="34" charset="0"/>
                <a:cs typeface="Arial" pitchFamily="34" charset="0"/>
              </a:defRPr>
            </a:lvl3pPr>
            <a:lvl4pPr marL="622800" indent="-180000">
              <a:defRPr sz="1400">
                <a:latin typeface="Arial" pitchFamily="34" charset="0"/>
                <a:cs typeface="Arial" pitchFamily="34" charset="0"/>
              </a:defRPr>
            </a:lvl4pPr>
            <a:lvl5pPr marL="622800">
              <a:defRPr sz="1400">
                <a:latin typeface="Arial" pitchFamily="34" charset="0"/>
                <a:cs typeface="Arial" pitchFamily="34" charset="0"/>
              </a:defRPr>
            </a:lvl5pPr>
            <a:lvl6pPr>
              <a:defRPr>
                <a:latin typeface="Arial" pitchFamily="34" charset="0"/>
                <a:cs typeface="Arial" pitchFamily="34" charset="0"/>
              </a:defRPr>
            </a:lvl6pPr>
          </a:lstStyle>
          <a:p>
            <a:r>
              <a:rPr lang="en-GB" noProof="0"/>
              <a:t>First level</a:t>
            </a:r>
          </a:p>
          <a:p>
            <a:pPr lvl="1"/>
            <a:r>
              <a:rPr lang="en-GB" noProof="0"/>
              <a:t>Second level</a:t>
            </a:r>
          </a:p>
          <a:p>
            <a:pPr lvl="1"/>
            <a:r>
              <a:rPr lang="en-GB" noProof="0"/>
              <a:t>Third level</a:t>
            </a:r>
          </a:p>
          <a:p>
            <a:pPr lvl="1"/>
            <a:r>
              <a:rPr lang="en-GB" noProof="0"/>
              <a:t>Fourth level</a:t>
            </a:r>
          </a:p>
        </p:txBody>
      </p:sp>
      <p:sp>
        <p:nvSpPr>
          <p:cNvPr id="15" name="Content Placeholder 2"/>
          <p:cNvSpPr>
            <a:spLocks noGrp="1"/>
          </p:cNvSpPr>
          <p:nvPr>
            <p:ph idx="16" hasCustomPrompt="1"/>
          </p:nvPr>
        </p:nvSpPr>
        <p:spPr>
          <a:xfrm>
            <a:off x="3250223" y="2908267"/>
            <a:ext cx="2664000" cy="1440000"/>
          </a:xfrm>
          <a:prstGeom prst="rect">
            <a:avLst/>
          </a:prstGeom>
        </p:spPr>
        <p:txBody>
          <a:bodyPr/>
          <a:lstStyle>
            <a:lvl1pPr marL="135000" indent="-135000">
              <a:lnSpc>
                <a:spcPct val="100000"/>
              </a:lnSpc>
              <a:spcBef>
                <a:spcPts val="0"/>
              </a:spcBef>
              <a:buClr>
                <a:schemeClr val="tx2"/>
              </a:buClr>
              <a:buFont typeface="Arial" pitchFamily="34" charset="0"/>
              <a:buChar char="•"/>
              <a:defRPr sz="1400">
                <a:solidFill>
                  <a:schemeClr val="tx1"/>
                </a:solidFill>
                <a:latin typeface="Arial" pitchFamily="34" charset="0"/>
                <a:cs typeface="Arial" pitchFamily="34" charset="0"/>
              </a:defRPr>
            </a:lvl1pPr>
            <a:lvl2pPr marL="405000" indent="-135000">
              <a:lnSpc>
                <a:spcPct val="100000"/>
              </a:lnSpc>
              <a:spcBef>
                <a:spcPts val="0"/>
              </a:spcBef>
              <a:defRPr sz="1400" baseline="0">
                <a:solidFill>
                  <a:schemeClr val="tx1"/>
                </a:solidFill>
                <a:latin typeface="Arial" pitchFamily="34" charset="0"/>
                <a:cs typeface="Arial" pitchFamily="34" charset="0"/>
              </a:defRPr>
            </a:lvl2pPr>
            <a:lvl3pPr>
              <a:defRPr sz="1050" baseline="0">
                <a:latin typeface="Arial" pitchFamily="34" charset="0"/>
                <a:cs typeface="Arial" pitchFamily="34" charset="0"/>
              </a:defRPr>
            </a:lvl3pPr>
            <a:lvl4pPr marL="467100" indent="-135000">
              <a:defRPr sz="1050">
                <a:latin typeface="Arial" pitchFamily="34" charset="0"/>
                <a:cs typeface="Arial" pitchFamily="34" charset="0"/>
              </a:defRPr>
            </a:lvl4pPr>
            <a:lvl5pPr marL="467100">
              <a:defRPr sz="1050">
                <a:latin typeface="Arial" pitchFamily="34" charset="0"/>
                <a:cs typeface="Arial" pitchFamily="34" charset="0"/>
              </a:defRPr>
            </a:lvl5pPr>
            <a:lvl6pPr>
              <a:defRPr>
                <a:latin typeface="Arial" pitchFamily="34" charset="0"/>
                <a:cs typeface="Arial" pitchFamily="34" charset="0"/>
              </a:defRPr>
            </a:lvl6pPr>
          </a:lstStyle>
          <a:p>
            <a:r>
              <a:rPr lang="en-GB" noProof="0"/>
              <a:t>First level</a:t>
            </a:r>
          </a:p>
          <a:p>
            <a:pPr lvl="1"/>
            <a:r>
              <a:rPr lang="en-GB" noProof="0"/>
              <a:t>Second level</a:t>
            </a:r>
          </a:p>
          <a:p>
            <a:pPr lvl="1"/>
            <a:r>
              <a:rPr lang="en-GB" noProof="0"/>
              <a:t>Third level</a:t>
            </a:r>
          </a:p>
        </p:txBody>
      </p:sp>
      <p:sp>
        <p:nvSpPr>
          <p:cNvPr id="16" name="Content Placeholder 2"/>
          <p:cNvSpPr>
            <a:spLocks noGrp="1"/>
          </p:cNvSpPr>
          <p:nvPr>
            <p:ph idx="17" hasCustomPrompt="1"/>
          </p:nvPr>
        </p:nvSpPr>
        <p:spPr>
          <a:xfrm>
            <a:off x="6274223" y="2908267"/>
            <a:ext cx="2664000" cy="1440000"/>
          </a:xfrm>
          <a:prstGeom prst="rect">
            <a:avLst/>
          </a:prstGeom>
        </p:spPr>
        <p:txBody>
          <a:bodyPr/>
          <a:lstStyle>
            <a:lvl1pPr marL="135000" indent="-135000">
              <a:lnSpc>
                <a:spcPct val="100000"/>
              </a:lnSpc>
              <a:spcBef>
                <a:spcPts val="0"/>
              </a:spcBef>
              <a:buClr>
                <a:schemeClr val="tx2"/>
              </a:buClr>
              <a:buFont typeface="Arial" pitchFamily="34" charset="0"/>
              <a:buChar char="•"/>
              <a:defRPr sz="1400">
                <a:solidFill>
                  <a:schemeClr val="tx1"/>
                </a:solidFill>
                <a:latin typeface="Arial" pitchFamily="34" charset="0"/>
                <a:cs typeface="Arial" pitchFamily="34" charset="0"/>
              </a:defRPr>
            </a:lvl1pPr>
            <a:lvl2pPr marL="405000" indent="-135000">
              <a:lnSpc>
                <a:spcPct val="100000"/>
              </a:lnSpc>
              <a:spcBef>
                <a:spcPts val="0"/>
              </a:spcBef>
              <a:defRPr sz="1400" baseline="0">
                <a:solidFill>
                  <a:schemeClr val="tx1"/>
                </a:solidFill>
                <a:latin typeface="Arial" pitchFamily="34" charset="0"/>
                <a:cs typeface="Arial" pitchFamily="34" charset="0"/>
              </a:defRPr>
            </a:lvl2pPr>
            <a:lvl3pPr>
              <a:defRPr sz="1050" baseline="0">
                <a:latin typeface="Arial" pitchFamily="34" charset="0"/>
                <a:cs typeface="Arial" pitchFamily="34" charset="0"/>
              </a:defRPr>
            </a:lvl3pPr>
            <a:lvl4pPr marL="467100" indent="-135000">
              <a:defRPr sz="1050">
                <a:latin typeface="Arial" pitchFamily="34" charset="0"/>
                <a:cs typeface="Arial" pitchFamily="34" charset="0"/>
              </a:defRPr>
            </a:lvl4pPr>
            <a:lvl5pPr marL="467100">
              <a:defRPr sz="1050">
                <a:latin typeface="Arial" pitchFamily="34" charset="0"/>
                <a:cs typeface="Arial" pitchFamily="34" charset="0"/>
              </a:defRPr>
            </a:lvl5pPr>
            <a:lvl6pPr>
              <a:defRPr>
                <a:latin typeface="Arial" pitchFamily="34" charset="0"/>
                <a:cs typeface="Arial" pitchFamily="34" charset="0"/>
              </a:defRPr>
            </a:lvl6pPr>
          </a:lstStyle>
          <a:p>
            <a:r>
              <a:rPr lang="en-GB" noProof="0"/>
              <a:t>First level</a:t>
            </a:r>
          </a:p>
          <a:p>
            <a:pPr lvl="1"/>
            <a:r>
              <a:rPr lang="en-GB" noProof="0"/>
              <a:t>Second level</a:t>
            </a:r>
          </a:p>
          <a:p>
            <a:pPr lvl="1"/>
            <a:r>
              <a:rPr lang="en-GB" noProof="0"/>
              <a:t>Third level</a:t>
            </a:r>
          </a:p>
        </p:txBody>
      </p:sp>
    </p:spTree>
    <p:extLst>
      <p:ext uri="{BB962C8B-B14F-4D97-AF65-F5344CB8AC3E}">
        <p14:creationId xmlns:p14="http://schemas.microsoft.com/office/powerpoint/2010/main" val="3545193630"/>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Body Only 2">
    <p:spTree>
      <p:nvGrpSpPr>
        <p:cNvPr id="1" name=""/>
        <p:cNvGrpSpPr/>
        <p:nvPr/>
      </p:nvGrpSpPr>
      <p:grpSpPr>
        <a:xfrm>
          <a:off x="0" y="0"/>
          <a:ext cx="0" cy="0"/>
          <a:chOff x="0" y="0"/>
          <a:chExt cx="0" cy="0"/>
        </a:xfrm>
      </p:grpSpPr>
      <p:sp>
        <p:nvSpPr>
          <p:cNvPr id="7" name="Text Placeholder 3"/>
          <p:cNvSpPr>
            <a:spLocks noGrp="1"/>
          </p:cNvSpPr>
          <p:nvPr>
            <p:ph type="body" sz="quarter" idx="11"/>
          </p:nvPr>
        </p:nvSpPr>
        <p:spPr>
          <a:xfrm>
            <a:off x="237600" y="1237098"/>
            <a:ext cx="4086000" cy="1620000"/>
          </a:xfrm>
          <a:prstGeom prst="rect">
            <a:avLst/>
          </a:prstGeom>
        </p:spPr>
        <p:txBody>
          <a:bodyPr vert="horz"/>
          <a:lstStyle>
            <a:lvl1pPr marL="0" indent="0" algn="l">
              <a:spcBef>
                <a:spcPts val="0"/>
              </a:spcBef>
              <a:buNone/>
              <a:defRPr sz="1800" baseline="0">
                <a:solidFill>
                  <a:schemeClr val="tx1"/>
                </a:solidFill>
                <a:latin typeface="Arial" pitchFamily="34" charset="0"/>
                <a:cs typeface="Arial" pitchFamily="34" charset="0"/>
              </a:defRPr>
            </a:lvl1pPr>
            <a:lvl2pPr marL="342900" indent="0" algn="l">
              <a:buNone/>
              <a:defRPr sz="1050"/>
            </a:lvl2pPr>
            <a:lvl3pPr marL="685800" indent="0" algn="l">
              <a:buNone/>
              <a:defRPr sz="1050"/>
            </a:lvl3pPr>
            <a:lvl4pPr marL="1028700" indent="0" algn="l">
              <a:buNone/>
              <a:defRPr sz="1050"/>
            </a:lvl4pPr>
            <a:lvl5pPr marL="1371600" indent="0" algn="l">
              <a:buNone/>
              <a:defRPr sz="1050"/>
            </a:lvl5pPr>
          </a:lstStyle>
          <a:p>
            <a:pPr lvl="0"/>
            <a:r>
              <a:rPr lang="en-GB" noProof="0"/>
              <a:t>Click to edit Master text styles</a:t>
            </a:r>
          </a:p>
        </p:txBody>
      </p:sp>
      <p:sp>
        <p:nvSpPr>
          <p:cNvPr id="14" name="Text Placeholder 3"/>
          <p:cNvSpPr>
            <a:spLocks noGrp="1"/>
          </p:cNvSpPr>
          <p:nvPr>
            <p:ph type="body" sz="quarter" idx="12"/>
          </p:nvPr>
        </p:nvSpPr>
        <p:spPr>
          <a:xfrm>
            <a:off x="4680000" y="1237098"/>
            <a:ext cx="4086000" cy="1620000"/>
          </a:xfrm>
          <a:prstGeom prst="rect">
            <a:avLst/>
          </a:prstGeom>
        </p:spPr>
        <p:txBody>
          <a:bodyPr vert="horz"/>
          <a:lstStyle>
            <a:lvl1pPr marL="0" indent="0" algn="l">
              <a:spcBef>
                <a:spcPts val="0"/>
              </a:spcBef>
              <a:buNone/>
              <a:defRPr sz="1800" baseline="0">
                <a:solidFill>
                  <a:schemeClr val="tx1"/>
                </a:solidFill>
                <a:latin typeface="Arial" pitchFamily="34" charset="0"/>
                <a:cs typeface="Arial" pitchFamily="34" charset="0"/>
              </a:defRPr>
            </a:lvl1pPr>
            <a:lvl2pPr marL="342900" indent="0" algn="l">
              <a:buNone/>
              <a:defRPr sz="1050"/>
            </a:lvl2pPr>
            <a:lvl3pPr marL="685800" indent="0" algn="l">
              <a:buNone/>
              <a:defRPr sz="1050"/>
            </a:lvl3pPr>
            <a:lvl4pPr marL="1028700" indent="0" algn="l">
              <a:buNone/>
              <a:defRPr sz="1050"/>
            </a:lvl4pPr>
            <a:lvl5pPr marL="1371600" indent="0" algn="l">
              <a:buNone/>
              <a:defRPr sz="1050"/>
            </a:lvl5pPr>
          </a:lstStyle>
          <a:p>
            <a:pPr lvl="0"/>
            <a:r>
              <a:rPr lang="en-GB" noProof="0"/>
              <a:t>Click to edit Master text styles</a:t>
            </a:r>
          </a:p>
        </p:txBody>
      </p:sp>
      <p:sp>
        <p:nvSpPr>
          <p:cNvPr id="8"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
        <p:nvSpPr>
          <p:cNvPr id="9" name="Title 8"/>
          <p:cNvSpPr>
            <a:spLocks noGrp="1"/>
          </p:cNvSpPr>
          <p:nvPr>
            <p:ph type="title" hasCustomPrompt="1"/>
          </p:nvPr>
        </p:nvSpPr>
        <p:spPr>
          <a:xfrm>
            <a:off x="237062" y="144000"/>
            <a:ext cx="8765651" cy="504000"/>
          </a:xfrm>
          <a:prstGeom prst="rect">
            <a:avLst/>
          </a:prstGeom>
        </p:spPr>
        <p:txBody>
          <a:bodyPr vert="horz"/>
          <a:lstStyle>
            <a:lvl1pPr algn="l" defTabSz="457200" rtl="0" eaLnBrk="1" latinLnBrk="0" hangingPunct="1">
              <a:lnSpc>
                <a:spcPct val="100000"/>
              </a:lnSpc>
              <a:spcBef>
                <a:spcPct val="0"/>
              </a:spcBef>
              <a:buNone/>
              <a:defRPr lang="en-GB" sz="2400" b="1" kern="1200" baseline="0" noProof="0" dirty="0">
                <a:solidFill>
                  <a:srgbClr val="830051"/>
                </a:solidFill>
                <a:latin typeface="Arial" pitchFamily="34" charset="0"/>
                <a:ea typeface="+mj-ea"/>
                <a:cs typeface="Arial" pitchFamily="34" charset="0"/>
              </a:defRPr>
            </a:lvl1pPr>
          </a:lstStyle>
          <a:p>
            <a:r>
              <a:rPr lang="en-GB" noProof="0"/>
              <a:t>Click to add title</a:t>
            </a:r>
          </a:p>
        </p:txBody>
      </p:sp>
    </p:spTree>
    <p:extLst>
      <p:ext uri="{BB962C8B-B14F-4D97-AF65-F5344CB8AC3E}">
        <p14:creationId xmlns:p14="http://schemas.microsoft.com/office/powerpoint/2010/main" val="1627866832"/>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Body and Content Right 1">
    <p:spTree>
      <p:nvGrpSpPr>
        <p:cNvPr id="1" name=""/>
        <p:cNvGrpSpPr/>
        <p:nvPr/>
      </p:nvGrpSpPr>
      <p:grpSpPr>
        <a:xfrm>
          <a:off x="0" y="0"/>
          <a:ext cx="0" cy="0"/>
          <a:chOff x="0" y="0"/>
          <a:chExt cx="0" cy="0"/>
        </a:xfrm>
      </p:grpSpPr>
      <p:sp>
        <p:nvSpPr>
          <p:cNvPr id="7" name="Text Placeholder 3"/>
          <p:cNvSpPr>
            <a:spLocks noGrp="1"/>
          </p:cNvSpPr>
          <p:nvPr>
            <p:ph type="body" sz="quarter" idx="11"/>
          </p:nvPr>
        </p:nvSpPr>
        <p:spPr>
          <a:xfrm>
            <a:off x="237600" y="1237099"/>
            <a:ext cx="4086000" cy="1620000"/>
          </a:xfrm>
          <a:prstGeom prst="rect">
            <a:avLst/>
          </a:prstGeom>
        </p:spPr>
        <p:txBody>
          <a:bodyPr vert="horz"/>
          <a:lstStyle>
            <a:lvl1pPr marL="0" indent="0" algn="l">
              <a:spcBef>
                <a:spcPts val="0"/>
              </a:spcBef>
              <a:buNone/>
              <a:defRPr sz="1800" baseline="0">
                <a:solidFill>
                  <a:schemeClr val="tx1"/>
                </a:solidFill>
                <a:latin typeface="Arial" pitchFamily="34" charset="0"/>
                <a:cs typeface="Arial" pitchFamily="34" charset="0"/>
              </a:defRPr>
            </a:lvl1pPr>
            <a:lvl2pPr marL="342900" indent="0" algn="l">
              <a:buNone/>
              <a:defRPr sz="1050"/>
            </a:lvl2pPr>
            <a:lvl3pPr marL="685800" indent="0" algn="l">
              <a:buNone/>
              <a:defRPr sz="1050"/>
            </a:lvl3pPr>
            <a:lvl4pPr marL="1028700" indent="0" algn="l">
              <a:buNone/>
              <a:defRPr sz="1050"/>
            </a:lvl4pPr>
            <a:lvl5pPr marL="1371600" indent="0" algn="l">
              <a:buNone/>
              <a:defRPr sz="1050"/>
            </a:lvl5pPr>
          </a:lstStyle>
          <a:p>
            <a:pPr lvl="0"/>
            <a:r>
              <a:rPr lang="en-GB" noProof="0"/>
              <a:t>Click to edit Master text styles</a:t>
            </a:r>
          </a:p>
        </p:txBody>
      </p:sp>
      <p:sp>
        <p:nvSpPr>
          <p:cNvPr id="9"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
        <p:nvSpPr>
          <p:cNvPr id="10" name="Title 8"/>
          <p:cNvSpPr>
            <a:spLocks noGrp="1"/>
          </p:cNvSpPr>
          <p:nvPr>
            <p:ph type="title" hasCustomPrompt="1"/>
          </p:nvPr>
        </p:nvSpPr>
        <p:spPr>
          <a:xfrm>
            <a:off x="237062" y="144000"/>
            <a:ext cx="8765651" cy="504000"/>
          </a:xfrm>
          <a:prstGeom prst="rect">
            <a:avLst/>
          </a:prstGeom>
        </p:spPr>
        <p:txBody>
          <a:bodyPr vert="horz"/>
          <a:lstStyle>
            <a:lvl1pPr algn="l" defTabSz="457200" rtl="0" eaLnBrk="1" latinLnBrk="0" hangingPunct="1">
              <a:lnSpc>
                <a:spcPct val="100000"/>
              </a:lnSpc>
              <a:spcBef>
                <a:spcPct val="0"/>
              </a:spcBef>
              <a:buNone/>
              <a:defRPr lang="en-GB" sz="2400" b="1" kern="1200" baseline="0" noProof="0" dirty="0">
                <a:solidFill>
                  <a:srgbClr val="830051"/>
                </a:solidFill>
                <a:latin typeface="Arial" pitchFamily="34" charset="0"/>
                <a:ea typeface="+mj-ea"/>
                <a:cs typeface="Arial" pitchFamily="34" charset="0"/>
              </a:defRPr>
            </a:lvl1pPr>
          </a:lstStyle>
          <a:p>
            <a:r>
              <a:rPr lang="en-GB" noProof="0"/>
              <a:t>Click to add title</a:t>
            </a:r>
          </a:p>
        </p:txBody>
      </p:sp>
      <p:sp>
        <p:nvSpPr>
          <p:cNvPr id="6" name="Content Placeholder 2"/>
          <p:cNvSpPr>
            <a:spLocks noGrp="1"/>
          </p:cNvSpPr>
          <p:nvPr>
            <p:ph idx="15" hasCustomPrompt="1"/>
          </p:nvPr>
        </p:nvSpPr>
        <p:spPr>
          <a:xfrm>
            <a:off x="4680000" y="1234440"/>
            <a:ext cx="4086000" cy="1618488"/>
          </a:xfrm>
          <a:prstGeom prst="rect">
            <a:avLst/>
          </a:prstGeom>
        </p:spPr>
        <p:txBody>
          <a:bodyPr/>
          <a:lstStyle>
            <a:lvl1pPr marL="180000" indent="-180000">
              <a:lnSpc>
                <a:spcPct val="100000"/>
              </a:lnSpc>
              <a:spcBef>
                <a:spcPts val="0"/>
              </a:spcBef>
              <a:buClr>
                <a:srgbClr val="830051"/>
              </a:buClr>
              <a:buFont typeface="Arial" pitchFamily="34" charset="0"/>
              <a:buChar char="•"/>
              <a:defRPr sz="1800">
                <a:solidFill>
                  <a:schemeClr val="tx1"/>
                </a:solidFill>
                <a:latin typeface="Arial" pitchFamily="34" charset="0"/>
                <a:cs typeface="Arial" pitchFamily="34" charset="0"/>
              </a:defRPr>
            </a:lvl1pPr>
            <a:lvl2pPr marL="540000" indent="-180000">
              <a:lnSpc>
                <a:spcPct val="100000"/>
              </a:lnSpc>
              <a:spcBef>
                <a:spcPts val="0"/>
              </a:spcBef>
              <a:defRPr sz="1800" baseline="0">
                <a:solidFill>
                  <a:schemeClr val="tx1"/>
                </a:solidFill>
                <a:latin typeface="Arial" pitchFamily="34" charset="0"/>
                <a:cs typeface="Arial" pitchFamily="34" charset="0"/>
              </a:defRPr>
            </a:lvl2pPr>
            <a:lvl3pPr>
              <a:defRPr sz="1400" baseline="0">
                <a:latin typeface="Arial" pitchFamily="34" charset="0"/>
                <a:cs typeface="Arial" pitchFamily="34" charset="0"/>
              </a:defRPr>
            </a:lvl3pPr>
            <a:lvl4pPr marL="622800" indent="-180000">
              <a:defRPr sz="1400">
                <a:latin typeface="Arial" pitchFamily="34" charset="0"/>
                <a:cs typeface="Arial" pitchFamily="34" charset="0"/>
              </a:defRPr>
            </a:lvl4pPr>
            <a:lvl5pPr marL="622800">
              <a:defRPr sz="1400">
                <a:latin typeface="Arial" pitchFamily="34" charset="0"/>
                <a:cs typeface="Arial" pitchFamily="34" charset="0"/>
              </a:defRPr>
            </a:lvl5pPr>
            <a:lvl6pPr>
              <a:defRPr>
                <a:latin typeface="Arial" pitchFamily="34" charset="0"/>
                <a:cs typeface="Arial" pitchFamily="34" charset="0"/>
              </a:defRPr>
            </a:lvl6pPr>
          </a:lstStyle>
          <a:p>
            <a:r>
              <a:rPr lang="en-GB" noProof="0"/>
              <a:t>First level</a:t>
            </a:r>
          </a:p>
          <a:p>
            <a:pPr lvl="1"/>
            <a:r>
              <a:rPr lang="en-GB" noProof="0"/>
              <a:t>Second level</a:t>
            </a:r>
          </a:p>
          <a:p>
            <a:pPr lvl="1"/>
            <a:r>
              <a:rPr lang="en-GB" noProof="0"/>
              <a:t>Third level</a:t>
            </a:r>
          </a:p>
          <a:p>
            <a:pPr lvl="1"/>
            <a:r>
              <a:rPr lang="en-GB" noProof="0"/>
              <a:t>Fourth level</a:t>
            </a:r>
          </a:p>
        </p:txBody>
      </p:sp>
    </p:spTree>
    <p:extLst>
      <p:ext uri="{BB962C8B-B14F-4D97-AF65-F5344CB8AC3E}">
        <p14:creationId xmlns:p14="http://schemas.microsoft.com/office/powerpoint/2010/main" val="2005862502"/>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Body and Content Right 2">
    <p:spTree>
      <p:nvGrpSpPr>
        <p:cNvPr id="1" name=""/>
        <p:cNvGrpSpPr/>
        <p:nvPr/>
      </p:nvGrpSpPr>
      <p:grpSpPr>
        <a:xfrm>
          <a:off x="0" y="0"/>
          <a:ext cx="0" cy="0"/>
          <a:chOff x="0" y="0"/>
          <a:chExt cx="0" cy="0"/>
        </a:xfrm>
      </p:grpSpPr>
      <p:sp>
        <p:nvSpPr>
          <p:cNvPr id="7" name="Text Placeholder 3"/>
          <p:cNvSpPr>
            <a:spLocks noGrp="1"/>
          </p:cNvSpPr>
          <p:nvPr>
            <p:ph type="body" sz="quarter" idx="11"/>
          </p:nvPr>
        </p:nvSpPr>
        <p:spPr>
          <a:xfrm>
            <a:off x="237600" y="1237099"/>
            <a:ext cx="4086000" cy="1620000"/>
          </a:xfrm>
          <a:prstGeom prst="rect">
            <a:avLst/>
          </a:prstGeom>
        </p:spPr>
        <p:txBody>
          <a:bodyPr vert="horz"/>
          <a:lstStyle>
            <a:lvl1pPr marL="0" indent="0" algn="l">
              <a:spcBef>
                <a:spcPts val="0"/>
              </a:spcBef>
              <a:buNone/>
              <a:defRPr sz="1800" baseline="0">
                <a:solidFill>
                  <a:schemeClr val="tx1"/>
                </a:solidFill>
                <a:latin typeface="Arial" pitchFamily="34" charset="0"/>
                <a:cs typeface="Arial" pitchFamily="34" charset="0"/>
              </a:defRPr>
            </a:lvl1pPr>
            <a:lvl2pPr marL="342900" indent="0" algn="l">
              <a:buNone/>
              <a:defRPr sz="1050"/>
            </a:lvl2pPr>
            <a:lvl3pPr marL="685800" indent="0" algn="l">
              <a:buNone/>
              <a:defRPr sz="1050"/>
            </a:lvl3pPr>
            <a:lvl4pPr marL="1028700" indent="0" algn="l">
              <a:buNone/>
              <a:defRPr sz="1050"/>
            </a:lvl4pPr>
            <a:lvl5pPr marL="1371600" indent="0" algn="l">
              <a:buNone/>
              <a:defRPr sz="1050"/>
            </a:lvl5pPr>
          </a:lstStyle>
          <a:p>
            <a:pPr lvl="0"/>
            <a:r>
              <a:rPr lang="en-GB" noProof="0"/>
              <a:t>Click to edit Master text styles</a:t>
            </a:r>
          </a:p>
        </p:txBody>
      </p:sp>
      <p:sp>
        <p:nvSpPr>
          <p:cNvPr id="10"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
        <p:nvSpPr>
          <p:cNvPr id="11" name="Title 8"/>
          <p:cNvSpPr>
            <a:spLocks noGrp="1"/>
          </p:cNvSpPr>
          <p:nvPr>
            <p:ph type="title" hasCustomPrompt="1"/>
          </p:nvPr>
        </p:nvSpPr>
        <p:spPr>
          <a:xfrm>
            <a:off x="237062" y="144000"/>
            <a:ext cx="8765651" cy="504000"/>
          </a:xfrm>
          <a:prstGeom prst="rect">
            <a:avLst/>
          </a:prstGeom>
        </p:spPr>
        <p:txBody>
          <a:bodyPr vert="horz"/>
          <a:lstStyle>
            <a:lvl1pPr algn="l" defTabSz="457200" rtl="0" eaLnBrk="1" latinLnBrk="0" hangingPunct="1">
              <a:lnSpc>
                <a:spcPct val="100000"/>
              </a:lnSpc>
              <a:spcBef>
                <a:spcPct val="0"/>
              </a:spcBef>
              <a:buNone/>
              <a:defRPr lang="en-GB" sz="2400" b="1" kern="1200" baseline="0" noProof="0" dirty="0">
                <a:solidFill>
                  <a:srgbClr val="830051"/>
                </a:solidFill>
                <a:latin typeface="Arial" pitchFamily="34" charset="0"/>
                <a:ea typeface="+mj-ea"/>
                <a:cs typeface="Arial" pitchFamily="34" charset="0"/>
              </a:defRPr>
            </a:lvl1pPr>
          </a:lstStyle>
          <a:p>
            <a:r>
              <a:rPr lang="en-GB" noProof="0"/>
              <a:t>Click to add title</a:t>
            </a:r>
          </a:p>
        </p:txBody>
      </p:sp>
      <p:sp>
        <p:nvSpPr>
          <p:cNvPr id="8" name="Content Placeholder 2"/>
          <p:cNvSpPr>
            <a:spLocks noGrp="1"/>
          </p:cNvSpPr>
          <p:nvPr>
            <p:ph idx="17" hasCustomPrompt="1"/>
          </p:nvPr>
        </p:nvSpPr>
        <p:spPr>
          <a:xfrm>
            <a:off x="4678499" y="2725591"/>
            <a:ext cx="4086000" cy="1618488"/>
          </a:xfrm>
          <a:prstGeom prst="rect">
            <a:avLst/>
          </a:prstGeom>
        </p:spPr>
        <p:txBody>
          <a:bodyPr/>
          <a:lstStyle>
            <a:lvl1pPr marL="180000" indent="-180000">
              <a:lnSpc>
                <a:spcPct val="100000"/>
              </a:lnSpc>
              <a:spcBef>
                <a:spcPts val="0"/>
              </a:spcBef>
              <a:buClr>
                <a:srgbClr val="830051"/>
              </a:buClr>
              <a:buFont typeface="Arial" pitchFamily="34" charset="0"/>
              <a:buChar char="•"/>
              <a:defRPr sz="1800">
                <a:solidFill>
                  <a:schemeClr val="tx1"/>
                </a:solidFill>
                <a:latin typeface="Arial" pitchFamily="34" charset="0"/>
                <a:cs typeface="Arial" pitchFamily="34" charset="0"/>
              </a:defRPr>
            </a:lvl1pPr>
            <a:lvl2pPr marL="540000" indent="-180000">
              <a:lnSpc>
                <a:spcPct val="100000"/>
              </a:lnSpc>
              <a:spcBef>
                <a:spcPts val="0"/>
              </a:spcBef>
              <a:defRPr sz="1800" baseline="0">
                <a:solidFill>
                  <a:schemeClr val="tx1"/>
                </a:solidFill>
                <a:latin typeface="Arial" pitchFamily="34" charset="0"/>
                <a:cs typeface="Arial" pitchFamily="34" charset="0"/>
              </a:defRPr>
            </a:lvl2pPr>
            <a:lvl3pPr>
              <a:defRPr sz="1400" baseline="0">
                <a:latin typeface="Arial" pitchFamily="34" charset="0"/>
                <a:cs typeface="Arial" pitchFamily="34" charset="0"/>
              </a:defRPr>
            </a:lvl3pPr>
            <a:lvl4pPr marL="622800" indent="-180000">
              <a:defRPr sz="1400">
                <a:latin typeface="Arial" pitchFamily="34" charset="0"/>
                <a:cs typeface="Arial" pitchFamily="34" charset="0"/>
              </a:defRPr>
            </a:lvl4pPr>
            <a:lvl5pPr marL="622800">
              <a:defRPr sz="1400">
                <a:latin typeface="Arial" pitchFamily="34" charset="0"/>
                <a:cs typeface="Arial" pitchFamily="34" charset="0"/>
              </a:defRPr>
            </a:lvl5pPr>
            <a:lvl6pPr>
              <a:defRPr>
                <a:latin typeface="Arial" pitchFamily="34" charset="0"/>
                <a:cs typeface="Arial" pitchFamily="34" charset="0"/>
              </a:defRPr>
            </a:lvl6pPr>
          </a:lstStyle>
          <a:p>
            <a:r>
              <a:rPr lang="en-GB" noProof="0"/>
              <a:t>First level</a:t>
            </a:r>
          </a:p>
          <a:p>
            <a:pPr lvl="1"/>
            <a:r>
              <a:rPr lang="en-GB" noProof="0"/>
              <a:t>Second level</a:t>
            </a:r>
          </a:p>
          <a:p>
            <a:pPr lvl="1"/>
            <a:r>
              <a:rPr lang="en-GB" noProof="0"/>
              <a:t>Third level</a:t>
            </a:r>
          </a:p>
          <a:p>
            <a:pPr lvl="1"/>
            <a:r>
              <a:rPr lang="en-GB" noProof="0"/>
              <a:t>Fourth level</a:t>
            </a:r>
          </a:p>
        </p:txBody>
      </p:sp>
      <p:sp>
        <p:nvSpPr>
          <p:cNvPr id="9" name="Content Placeholder 2"/>
          <p:cNvSpPr>
            <a:spLocks noGrp="1"/>
          </p:cNvSpPr>
          <p:nvPr>
            <p:ph idx="16" hasCustomPrompt="1"/>
          </p:nvPr>
        </p:nvSpPr>
        <p:spPr>
          <a:xfrm>
            <a:off x="4680000" y="1234440"/>
            <a:ext cx="4086000" cy="1371600"/>
          </a:xfrm>
          <a:prstGeom prst="rect">
            <a:avLst/>
          </a:prstGeom>
        </p:spPr>
        <p:txBody>
          <a:bodyPr/>
          <a:lstStyle>
            <a:lvl1pPr marL="180000" indent="-180000">
              <a:lnSpc>
                <a:spcPct val="100000"/>
              </a:lnSpc>
              <a:spcBef>
                <a:spcPts val="0"/>
              </a:spcBef>
              <a:buClr>
                <a:srgbClr val="830051"/>
              </a:buClr>
              <a:buFont typeface="Arial" pitchFamily="34" charset="0"/>
              <a:buChar char="•"/>
              <a:defRPr sz="1800">
                <a:solidFill>
                  <a:schemeClr val="tx1"/>
                </a:solidFill>
                <a:latin typeface="Arial" pitchFamily="34" charset="0"/>
                <a:cs typeface="Arial" pitchFamily="34" charset="0"/>
              </a:defRPr>
            </a:lvl1pPr>
            <a:lvl2pPr marL="540000" indent="-180000">
              <a:lnSpc>
                <a:spcPct val="100000"/>
              </a:lnSpc>
              <a:spcBef>
                <a:spcPts val="0"/>
              </a:spcBef>
              <a:defRPr sz="1800" baseline="0">
                <a:solidFill>
                  <a:schemeClr val="tx1"/>
                </a:solidFill>
                <a:latin typeface="Arial" pitchFamily="34" charset="0"/>
                <a:cs typeface="Arial" pitchFamily="34" charset="0"/>
              </a:defRPr>
            </a:lvl2pPr>
            <a:lvl3pPr>
              <a:defRPr sz="1400" baseline="0">
                <a:latin typeface="Arial" pitchFamily="34" charset="0"/>
                <a:cs typeface="Arial" pitchFamily="34" charset="0"/>
              </a:defRPr>
            </a:lvl3pPr>
            <a:lvl4pPr marL="622800" indent="-180000">
              <a:defRPr sz="1400">
                <a:latin typeface="Arial" pitchFamily="34" charset="0"/>
                <a:cs typeface="Arial" pitchFamily="34" charset="0"/>
              </a:defRPr>
            </a:lvl4pPr>
            <a:lvl5pPr marL="622800">
              <a:defRPr sz="1400">
                <a:latin typeface="Arial" pitchFamily="34" charset="0"/>
                <a:cs typeface="Arial" pitchFamily="34" charset="0"/>
              </a:defRPr>
            </a:lvl5pPr>
            <a:lvl6pPr>
              <a:defRPr>
                <a:latin typeface="Arial" pitchFamily="34" charset="0"/>
                <a:cs typeface="Arial" pitchFamily="34" charset="0"/>
              </a:defRPr>
            </a:lvl6pPr>
          </a:lstStyle>
          <a:p>
            <a:r>
              <a:rPr lang="en-GB" noProof="0"/>
              <a:t>First level</a:t>
            </a:r>
          </a:p>
          <a:p>
            <a:pPr lvl="1"/>
            <a:r>
              <a:rPr lang="en-GB" noProof="0"/>
              <a:t>Second level</a:t>
            </a:r>
          </a:p>
          <a:p>
            <a:pPr lvl="1"/>
            <a:r>
              <a:rPr lang="en-GB" noProof="0"/>
              <a:t>Third level</a:t>
            </a:r>
          </a:p>
          <a:p>
            <a:pPr lvl="1"/>
            <a:r>
              <a:rPr lang="en-GB" noProof="0"/>
              <a:t>Fourth level</a:t>
            </a:r>
          </a:p>
        </p:txBody>
      </p:sp>
    </p:spTree>
    <p:extLst>
      <p:ext uri="{BB962C8B-B14F-4D97-AF65-F5344CB8AC3E}">
        <p14:creationId xmlns:p14="http://schemas.microsoft.com/office/powerpoint/2010/main" val="1624107450"/>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Double Content">
    <p:spTree>
      <p:nvGrpSpPr>
        <p:cNvPr id="1" name=""/>
        <p:cNvGrpSpPr/>
        <p:nvPr/>
      </p:nvGrpSpPr>
      <p:grpSpPr>
        <a:xfrm>
          <a:off x="0" y="0"/>
          <a:ext cx="0" cy="0"/>
          <a:chOff x="0" y="0"/>
          <a:chExt cx="0" cy="0"/>
        </a:xfrm>
      </p:grpSpPr>
      <p:sp>
        <p:nvSpPr>
          <p:cNvPr id="7"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
        <p:nvSpPr>
          <p:cNvPr id="8" name="Title 8"/>
          <p:cNvSpPr>
            <a:spLocks noGrp="1"/>
          </p:cNvSpPr>
          <p:nvPr>
            <p:ph type="title" hasCustomPrompt="1"/>
          </p:nvPr>
        </p:nvSpPr>
        <p:spPr>
          <a:xfrm>
            <a:off x="237062" y="144000"/>
            <a:ext cx="8765651" cy="504000"/>
          </a:xfrm>
          <a:prstGeom prst="rect">
            <a:avLst/>
          </a:prstGeom>
        </p:spPr>
        <p:txBody>
          <a:bodyPr vert="horz"/>
          <a:lstStyle>
            <a:lvl1pPr algn="l" defTabSz="457200" rtl="0" eaLnBrk="1" latinLnBrk="0" hangingPunct="1">
              <a:lnSpc>
                <a:spcPct val="100000"/>
              </a:lnSpc>
              <a:spcBef>
                <a:spcPct val="0"/>
              </a:spcBef>
              <a:buNone/>
              <a:defRPr lang="en-GB" sz="2400" b="1" kern="1200" baseline="0" noProof="0" dirty="0">
                <a:solidFill>
                  <a:srgbClr val="830051"/>
                </a:solidFill>
                <a:latin typeface="Arial" pitchFamily="34" charset="0"/>
                <a:ea typeface="+mj-ea"/>
                <a:cs typeface="Arial" pitchFamily="34" charset="0"/>
              </a:defRPr>
            </a:lvl1pPr>
          </a:lstStyle>
          <a:p>
            <a:r>
              <a:rPr lang="en-GB" noProof="0"/>
              <a:t>Click to add title</a:t>
            </a:r>
          </a:p>
        </p:txBody>
      </p:sp>
      <p:sp>
        <p:nvSpPr>
          <p:cNvPr id="6" name="Content Placeholder 2"/>
          <p:cNvSpPr>
            <a:spLocks noGrp="1"/>
          </p:cNvSpPr>
          <p:nvPr>
            <p:ph idx="16" hasCustomPrompt="1"/>
          </p:nvPr>
        </p:nvSpPr>
        <p:spPr>
          <a:xfrm>
            <a:off x="237061" y="1234440"/>
            <a:ext cx="4086000" cy="1618488"/>
          </a:xfrm>
          <a:prstGeom prst="rect">
            <a:avLst/>
          </a:prstGeom>
        </p:spPr>
        <p:txBody>
          <a:bodyPr/>
          <a:lstStyle>
            <a:lvl1pPr marL="180000" indent="-180000">
              <a:lnSpc>
                <a:spcPct val="100000"/>
              </a:lnSpc>
              <a:spcBef>
                <a:spcPts val="0"/>
              </a:spcBef>
              <a:buClr>
                <a:srgbClr val="830051"/>
              </a:buClr>
              <a:buFont typeface="Arial" pitchFamily="34" charset="0"/>
              <a:buChar char="•"/>
              <a:defRPr sz="1800">
                <a:solidFill>
                  <a:schemeClr val="tx1"/>
                </a:solidFill>
                <a:latin typeface="Arial" pitchFamily="34" charset="0"/>
                <a:cs typeface="Arial" pitchFamily="34" charset="0"/>
              </a:defRPr>
            </a:lvl1pPr>
            <a:lvl2pPr marL="540000" indent="-180000">
              <a:lnSpc>
                <a:spcPct val="100000"/>
              </a:lnSpc>
              <a:spcBef>
                <a:spcPts val="0"/>
              </a:spcBef>
              <a:defRPr sz="1800" baseline="0">
                <a:solidFill>
                  <a:schemeClr val="tx1"/>
                </a:solidFill>
                <a:latin typeface="Arial" pitchFamily="34" charset="0"/>
                <a:cs typeface="Arial" pitchFamily="34" charset="0"/>
              </a:defRPr>
            </a:lvl2pPr>
            <a:lvl3pPr>
              <a:defRPr sz="1400" baseline="0">
                <a:latin typeface="Arial" pitchFamily="34" charset="0"/>
                <a:cs typeface="Arial" pitchFamily="34" charset="0"/>
              </a:defRPr>
            </a:lvl3pPr>
            <a:lvl4pPr marL="622800" indent="-180000">
              <a:defRPr sz="1400">
                <a:latin typeface="Arial" pitchFamily="34" charset="0"/>
                <a:cs typeface="Arial" pitchFamily="34" charset="0"/>
              </a:defRPr>
            </a:lvl4pPr>
            <a:lvl5pPr marL="622800">
              <a:defRPr sz="1400">
                <a:latin typeface="Arial" pitchFamily="34" charset="0"/>
                <a:cs typeface="Arial" pitchFamily="34" charset="0"/>
              </a:defRPr>
            </a:lvl5pPr>
            <a:lvl6pPr>
              <a:defRPr>
                <a:latin typeface="Arial" pitchFamily="34" charset="0"/>
                <a:cs typeface="Arial" pitchFamily="34" charset="0"/>
              </a:defRPr>
            </a:lvl6pPr>
          </a:lstStyle>
          <a:p>
            <a:r>
              <a:rPr lang="en-GB" noProof="0"/>
              <a:t>First level</a:t>
            </a:r>
          </a:p>
          <a:p>
            <a:pPr lvl="1"/>
            <a:r>
              <a:rPr lang="en-GB" noProof="0"/>
              <a:t>Second level</a:t>
            </a:r>
          </a:p>
          <a:p>
            <a:pPr lvl="1"/>
            <a:r>
              <a:rPr lang="en-GB" noProof="0"/>
              <a:t>Third level</a:t>
            </a:r>
          </a:p>
          <a:p>
            <a:pPr lvl="1"/>
            <a:r>
              <a:rPr lang="en-GB" noProof="0"/>
              <a:t>Fourth level</a:t>
            </a:r>
          </a:p>
        </p:txBody>
      </p:sp>
      <p:sp>
        <p:nvSpPr>
          <p:cNvPr id="11" name="Content Placeholder 2"/>
          <p:cNvSpPr>
            <a:spLocks noGrp="1"/>
          </p:cNvSpPr>
          <p:nvPr>
            <p:ph idx="17" hasCustomPrompt="1"/>
          </p:nvPr>
        </p:nvSpPr>
        <p:spPr>
          <a:xfrm>
            <a:off x="4680000" y="1234440"/>
            <a:ext cx="4086000" cy="1618488"/>
          </a:xfrm>
          <a:prstGeom prst="rect">
            <a:avLst/>
          </a:prstGeom>
        </p:spPr>
        <p:txBody>
          <a:bodyPr/>
          <a:lstStyle>
            <a:lvl1pPr marL="180000" indent="-180000">
              <a:lnSpc>
                <a:spcPct val="100000"/>
              </a:lnSpc>
              <a:spcBef>
                <a:spcPts val="0"/>
              </a:spcBef>
              <a:buClr>
                <a:srgbClr val="830051"/>
              </a:buClr>
              <a:buFont typeface="Arial" pitchFamily="34" charset="0"/>
              <a:buChar char="•"/>
              <a:defRPr sz="1800">
                <a:solidFill>
                  <a:schemeClr val="tx1"/>
                </a:solidFill>
                <a:latin typeface="Arial" pitchFamily="34" charset="0"/>
                <a:cs typeface="Arial" pitchFamily="34" charset="0"/>
              </a:defRPr>
            </a:lvl1pPr>
            <a:lvl2pPr marL="540000" indent="-180000">
              <a:lnSpc>
                <a:spcPct val="100000"/>
              </a:lnSpc>
              <a:spcBef>
                <a:spcPts val="0"/>
              </a:spcBef>
              <a:defRPr sz="1800" baseline="0">
                <a:solidFill>
                  <a:schemeClr val="tx1"/>
                </a:solidFill>
                <a:latin typeface="Arial" pitchFamily="34" charset="0"/>
                <a:cs typeface="Arial" pitchFamily="34" charset="0"/>
              </a:defRPr>
            </a:lvl2pPr>
            <a:lvl3pPr>
              <a:defRPr sz="1400" baseline="0">
                <a:latin typeface="Arial" pitchFamily="34" charset="0"/>
                <a:cs typeface="Arial" pitchFamily="34" charset="0"/>
              </a:defRPr>
            </a:lvl3pPr>
            <a:lvl4pPr marL="622800" indent="-180000">
              <a:defRPr sz="1400">
                <a:latin typeface="Arial" pitchFamily="34" charset="0"/>
                <a:cs typeface="Arial" pitchFamily="34" charset="0"/>
              </a:defRPr>
            </a:lvl4pPr>
            <a:lvl5pPr marL="622800">
              <a:defRPr sz="1400">
                <a:latin typeface="Arial" pitchFamily="34" charset="0"/>
                <a:cs typeface="Arial" pitchFamily="34" charset="0"/>
              </a:defRPr>
            </a:lvl5pPr>
            <a:lvl6pPr>
              <a:defRPr>
                <a:latin typeface="Arial" pitchFamily="34" charset="0"/>
                <a:cs typeface="Arial" pitchFamily="34" charset="0"/>
              </a:defRPr>
            </a:lvl6pPr>
          </a:lstStyle>
          <a:p>
            <a:r>
              <a:rPr lang="en-GB" noProof="0"/>
              <a:t>First level</a:t>
            </a:r>
          </a:p>
          <a:p>
            <a:pPr lvl="1"/>
            <a:r>
              <a:rPr lang="en-GB" noProof="0"/>
              <a:t>Second level</a:t>
            </a:r>
          </a:p>
          <a:p>
            <a:pPr lvl="1"/>
            <a:r>
              <a:rPr lang="en-GB" noProof="0"/>
              <a:t>Third level</a:t>
            </a:r>
          </a:p>
          <a:p>
            <a:pPr lvl="1"/>
            <a:r>
              <a:rPr lang="en-GB" noProof="0"/>
              <a:t>Fourth level</a:t>
            </a:r>
          </a:p>
        </p:txBody>
      </p:sp>
    </p:spTree>
    <p:extLst>
      <p:ext uri="{BB962C8B-B14F-4D97-AF65-F5344CB8AC3E}">
        <p14:creationId xmlns:p14="http://schemas.microsoft.com/office/powerpoint/2010/main" val="1864651550"/>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riple Headings with Triple Content">
    <p:spTree>
      <p:nvGrpSpPr>
        <p:cNvPr id="1" name=""/>
        <p:cNvGrpSpPr/>
        <p:nvPr/>
      </p:nvGrpSpPr>
      <p:grpSpPr>
        <a:xfrm>
          <a:off x="0" y="0"/>
          <a:ext cx="0" cy="0"/>
          <a:chOff x="0" y="0"/>
          <a:chExt cx="0" cy="0"/>
        </a:xfrm>
      </p:grpSpPr>
      <p:sp>
        <p:nvSpPr>
          <p:cNvPr id="7" name="Text Placeholder 3"/>
          <p:cNvSpPr>
            <a:spLocks noGrp="1"/>
          </p:cNvSpPr>
          <p:nvPr>
            <p:ph type="body" sz="quarter" idx="11"/>
          </p:nvPr>
        </p:nvSpPr>
        <p:spPr>
          <a:xfrm>
            <a:off x="237600" y="1329335"/>
            <a:ext cx="2664000" cy="702000"/>
          </a:xfrm>
          <a:prstGeom prst="rect">
            <a:avLst/>
          </a:prstGeom>
        </p:spPr>
        <p:txBody>
          <a:bodyPr vert="horz"/>
          <a:lstStyle>
            <a:lvl1pPr marL="0" indent="0" algn="l">
              <a:spcBef>
                <a:spcPts val="0"/>
              </a:spcBef>
              <a:buNone/>
              <a:defRPr sz="1200" b="1" baseline="0">
                <a:solidFill>
                  <a:schemeClr val="tx1"/>
                </a:solidFill>
                <a:latin typeface="Arial" pitchFamily="34" charset="0"/>
                <a:cs typeface="Arial" pitchFamily="34" charset="0"/>
              </a:defRPr>
            </a:lvl1pPr>
            <a:lvl2pPr marL="342900" indent="0" algn="l">
              <a:buNone/>
              <a:defRPr sz="1050"/>
            </a:lvl2pPr>
            <a:lvl3pPr marL="685800" indent="0" algn="l">
              <a:buNone/>
              <a:defRPr sz="1050"/>
            </a:lvl3pPr>
            <a:lvl4pPr marL="1028700" indent="0" algn="l">
              <a:buNone/>
              <a:defRPr sz="1050"/>
            </a:lvl4pPr>
            <a:lvl5pPr marL="1371600" indent="0" algn="l">
              <a:buNone/>
              <a:defRPr sz="1050"/>
            </a:lvl5pPr>
          </a:lstStyle>
          <a:p>
            <a:pPr lvl="0"/>
            <a:r>
              <a:rPr lang="en-GB" noProof="0"/>
              <a:t>Click to edit Master text styles</a:t>
            </a:r>
          </a:p>
        </p:txBody>
      </p:sp>
      <p:sp>
        <p:nvSpPr>
          <p:cNvPr id="8" name="Text Placeholder 3"/>
          <p:cNvSpPr>
            <a:spLocks noGrp="1"/>
          </p:cNvSpPr>
          <p:nvPr>
            <p:ph type="body" sz="quarter" idx="12"/>
          </p:nvPr>
        </p:nvSpPr>
        <p:spPr>
          <a:xfrm>
            <a:off x="6264000" y="1337391"/>
            <a:ext cx="2664000" cy="702000"/>
          </a:xfrm>
          <a:prstGeom prst="rect">
            <a:avLst/>
          </a:prstGeom>
        </p:spPr>
        <p:txBody>
          <a:bodyPr vert="horz"/>
          <a:lstStyle>
            <a:lvl1pPr marL="0" indent="0" algn="l">
              <a:spcBef>
                <a:spcPts val="0"/>
              </a:spcBef>
              <a:buNone/>
              <a:defRPr sz="1200" b="1" baseline="0">
                <a:solidFill>
                  <a:schemeClr val="tx1"/>
                </a:solidFill>
                <a:latin typeface="Arial" pitchFamily="34" charset="0"/>
                <a:cs typeface="Arial" pitchFamily="34" charset="0"/>
              </a:defRPr>
            </a:lvl1pPr>
            <a:lvl2pPr marL="342900" indent="0" algn="l">
              <a:buNone/>
              <a:defRPr sz="1050"/>
            </a:lvl2pPr>
            <a:lvl3pPr marL="685800" indent="0" algn="l">
              <a:buNone/>
              <a:defRPr sz="1050"/>
            </a:lvl3pPr>
            <a:lvl4pPr marL="1028700" indent="0" algn="l">
              <a:buNone/>
              <a:defRPr sz="1050"/>
            </a:lvl4pPr>
            <a:lvl5pPr marL="1371600" indent="0" algn="l">
              <a:buNone/>
              <a:defRPr sz="1050"/>
            </a:lvl5pPr>
          </a:lstStyle>
          <a:p>
            <a:pPr lvl="0"/>
            <a:r>
              <a:rPr lang="en-GB" noProof="0"/>
              <a:t>Click to edit Master text styles</a:t>
            </a:r>
          </a:p>
        </p:txBody>
      </p:sp>
      <p:sp>
        <p:nvSpPr>
          <p:cNvPr id="13" name="Text Placeholder 3"/>
          <p:cNvSpPr>
            <a:spLocks noGrp="1"/>
          </p:cNvSpPr>
          <p:nvPr>
            <p:ph type="body" sz="quarter" idx="13"/>
          </p:nvPr>
        </p:nvSpPr>
        <p:spPr>
          <a:xfrm>
            <a:off x="3240000" y="1329335"/>
            <a:ext cx="2664000" cy="702000"/>
          </a:xfrm>
          <a:prstGeom prst="rect">
            <a:avLst/>
          </a:prstGeom>
        </p:spPr>
        <p:txBody>
          <a:bodyPr vert="horz"/>
          <a:lstStyle>
            <a:lvl1pPr marL="0" indent="0" algn="l">
              <a:spcBef>
                <a:spcPts val="0"/>
              </a:spcBef>
              <a:buNone/>
              <a:defRPr sz="1200" b="1" baseline="0">
                <a:solidFill>
                  <a:schemeClr val="tx1"/>
                </a:solidFill>
                <a:latin typeface="Arial" pitchFamily="34" charset="0"/>
                <a:cs typeface="Arial" pitchFamily="34" charset="0"/>
              </a:defRPr>
            </a:lvl1pPr>
            <a:lvl2pPr marL="342900" indent="0" algn="l">
              <a:buNone/>
              <a:defRPr sz="1050"/>
            </a:lvl2pPr>
            <a:lvl3pPr marL="685800" indent="0" algn="l">
              <a:buNone/>
              <a:defRPr sz="1050"/>
            </a:lvl3pPr>
            <a:lvl4pPr marL="1028700" indent="0" algn="l">
              <a:buNone/>
              <a:defRPr sz="1050"/>
            </a:lvl4pPr>
            <a:lvl5pPr marL="1371600" indent="0" algn="l">
              <a:buNone/>
              <a:defRPr sz="1050"/>
            </a:lvl5pPr>
          </a:lstStyle>
          <a:p>
            <a:pPr lvl="0"/>
            <a:r>
              <a:rPr lang="en-GB" noProof="0"/>
              <a:t>Click to edit Master text styles</a:t>
            </a:r>
          </a:p>
        </p:txBody>
      </p:sp>
      <p:sp>
        <p:nvSpPr>
          <p:cNvPr id="15"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
        <p:nvSpPr>
          <p:cNvPr id="14" name="Title 8"/>
          <p:cNvSpPr>
            <a:spLocks noGrp="1"/>
          </p:cNvSpPr>
          <p:nvPr>
            <p:ph type="title" hasCustomPrompt="1"/>
          </p:nvPr>
        </p:nvSpPr>
        <p:spPr>
          <a:xfrm>
            <a:off x="237062" y="144000"/>
            <a:ext cx="8765651" cy="504000"/>
          </a:xfrm>
          <a:prstGeom prst="rect">
            <a:avLst/>
          </a:prstGeom>
        </p:spPr>
        <p:txBody>
          <a:bodyPr vert="horz"/>
          <a:lstStyle>
            <a:lvl1pPr algn="l" defTabSz="457200" rtl="0" eaLnBrk="1" latinLnBrk="0" hangingPunct="1">
              <a:lnSpc>
                <a:spcPct val="100000"/>
              </a:lnSpc>
              <a:spcBef>
                <a:spcPct val="0"/>
              </a:spcBef>
              <a:buNone/>
              <a:defRPr lang="en-GB" sz="2400" b="1" kern="1200" baseline="0" noProof="0" dirty="0">
                <a:solidFill>
                  <a:srgbClr val="830051"/>
                </a:solidFill>
                <a:latin typeface="Arial" pitchFamily="34" charset="0"/>
                <a:ea typeface="+mj-ea"/>
                <a:cs typeface="Arial" pitchFamily="34" charset="0"/>
              </a:defRPr>
            </a:lvl1pPr>
          </a:lstStyle>
          <a:p>
            <a:r>
              <a:rPr lang="en-GB" noProof="0"/>
              <a:t>Click to add title</a:t>
            </a:r>
          </a:p>
        </p:txBody>
      </p:sp>
      <p:sp>
        <p:nvSpPr>
          <p:cNvPr id="11" name="Content Placeholder 2"/>
          <p:cNvSpPr>
            <a:spLocks noGrp="1"/>
          </p:cNvSpPr>
          <p:nvPr>
            <p:ph idx="17" hasCustomPrompt="1"/>
          </p:nvPr>
        </p:nvSpPr>
        <p:spPr>
          <a:xfrm>
            <a:off x="237600" y="2072820"/>
            <a:ext cx="2664000" cy="2015968"/>
          </a:xfrm>
          <a:prstGeom prst="rect">
            <a:avLst/>
          </a:prstGeom>
        </p:spPr>
        <p:txBody>
          <a:bodyPr/>
          <a:lstStyle>
            <a:lvl1pPr marL="180000" indent="-180000">
              <a:lnSpc>
                <a:spcPct val="100000"/>
              </a:lnSpc>
              <a:spcBef>
                <a:spcPts val="0"/>
              </a:spcBef>
              <a:buClr>
                <a:schemeClr val="tx2"/>
              </a:buClr>
              <a:buFont typeface="Arial" pitchFamily="34" charset="0"/>
              <a:buChar char="•"/>
              <a:defRPr sz="1400">
                <a:solidFill>
                  <a:schemeClr val="tx1"/>
                </a:solidFill>
                <a:latin typeface="Arial" pitchFamily="34" charset="0"/>
                <a:cs typeface="Arial" pitchFamily="34" charset="0"/>
              </a:defRPr>
            </a:lvl1pPr>
            <a:lvl2pPr marL="540000" indent="-180000">
              <a:lnSpc>
                <a:spcPct val="100000"/>
              </a:lnSpc>
              <a:spcBef>
                <a:spcPts val="0"/>
              </a:spcBef>
              <a:defRPr sz="1400" baseline="0">
                <a:solidFill>
                  <a:schemeClr val="tx1"/>
                </a:solidFill>
                <a:latin typeface="Arial" pitchFamily="34" charset="0"/>
                <a:cs typeface="Arial" pitchFamily="34" charset="0"/>
              </a:defRPr>
            </a:lvl2pPr>
            <a:lvl3pPr>
              <a:defRPr sz="1400" baseline="0">
                <a:latin typeface="Arial" pitchFamily="34" charset="0"/>
                <a:cs typeface="Arial" pitchFamily="34" charset="0"/>
              </a:defRPr>
            </a:lvl3pPr>
            <a:lvl4pPr marL="622800" indent="-180000">
              <a:defRPr sz="1400">
                <a:latin typeface="Arial" pitchFamily="34" charset="0"/>
                <a:cs typeface="Arial" pitchFamily="34" charset="0"/>
              </a:defRPr>
            </a:lvl4pPr>
            <a:lvl5pPr marL="622800">
              <a:defRPr sz="1400">
                <a:latin typeface="Arial" pitchFamily="34" charset="0"/>
                <a:cs typeface="Arial" pitchFamily="34" charset="0"/>
              </a:defRPr>
            </a:lvl5pPr>
            <a:lvl6pPr>
              <a:defRPr>
                <a:latin typeface="Arial" pitchFamily="34" charset="0"/>
                <a:cs typeface="Arial" pitchFamily="34" charset="0"/>
              </a:defRPr>
            </a:lvl6pPr>
          </a:lstStyle>
          <a:p>
            <a:r>
              <a:rPr lang="en-GB" noProof="0"/>
              <a:t>First level</a:t>
            </a:r>
          </a:p>
          <a:p>
            <a:pPr lvl="1"/>
            <a:r>
              <a:rPr lang="en-GB" noProof="0"/>
              <a:t>Second level</a:t>
            </a:r>
          </a:p>
          <a:p>
            <a:pPr lvl="1"/>
            <a:r>
              <a:rPr lang="en-GB" noProof="0"/>
              <a:t>Third level</a:t>
            </a:r>
          </a:p>
          <a:p>
            <a:pPr lvl="1"/>
            <a:r>
              <a:rPr lang="en-GB" noProof="0"/>
              <a:t>Fourth level</a:t>
            </a:r>
          </a:p>
        </p:txBody>
      </p:sp>
      <p:sp>
        <p:nvSpPr>
          <p:cNvPr id="16" name="Content Placeholder 2"/>
          <p:cNvSpPr>
            <a:spLocks noGrp="1"/>
          </p:cNvSpPr>
          <p:nvPr>
            <p:ph idx="18" hasCustomPrompt="1"/>
          </p:nvPr>
        </p:nvSpPr>
        <p:spPr>
          <a:xfrm>
            <a:off x="3250223" y="2072820"/>
            <a:ext cx="2664000" cy="2015968"/>
          </a:xfrm>
          <a:prstGeom prst="rect">
            <a:avLst/>
          </a:prstGeom>
        </p:spPr>
        <p:txBody>
          <a:bodyPr/>
          <a:lstStyle>
            <a:lvl1pPr marL="180000" indent="-180000">
              <a:lnSpc>
                <a:spcPct val="100000"/>
              </a:lnSpc>
              <a:spcBef>
                <a:spcPts val="0"/>
              </a:spcBef>
              <a:buClr>
                <a:schemeClr val="tx2"/>
              </a:buClr>
              <a:buFont typeface="Arial" pitchFamily="34" charset="0"/>
              <a:buChar char="•"/>
              <a:defRPr sz="1400">
                <a:solidFill>
                  <a:schemeClr val="tx1"/>
                </a:solidFill>
                <a:latin typeface="Arial" pitchFamily="34" charset="0"/>
                <a:cs typeface="Arial" pitchFamily="34" charset="0"/>
              </a:defRPr>
            </a:lvl1pPr>
            <a:lvl2pPr marL="540000" indent="-180000">
              <a:lnSpc>
                <a:spcPct val="100000"/>
              </a:lnSpc>
              <a:spcBef>
                <a:spcPts val="0"/>
              </a:spcBef>
              <a:defRPr sz="1400" baseline="0">
                <a:solidFill>
                  <a:schemeClr val="tx1"/>
                </a:solidFill>
                <a:latin typeface="Arial" pitchFamily="34" charset="0"/>
                <a:cs typeface="Arial" pitchFamily="34" charset="0"/>
              </a:defRPr>
            </a:lvl2pPr>
            <a:lvl3pPr>
              <a:defRPr sz="1400" baseline="0">
                <a:latin typeface="Arial" pitchFamily="34" charset="0"/>
                <a:cs typeface="Arial" pitchFamily="34" charset="0"/>
              </a:defRPr>
            </a:lvl3pPr>
            <a:lvl4pPr marL="622800" indent="-180000">
              <a:defRPr sz="1400">
                <a:latin typeface="Arial" pitchFamily="34" charset="0"/>
                <a:cs typeface="Arial" pitchFamily="34" charset="0"/>
              </a:defRPr>
            </a:lvl4pPr>
            <a:lvl5pPr marL="622800">
              <a:defRPr sz="1400">
                <a:latin typeface="Arial" pitchFamily="34" charset="0"/>
                <a:cs typeface="Arial" pitchFamily="34" charset="0"/>
              </a:defRPr>
            </a:lvl5pPr>
            <a:lvl6pPr>
              <a:defRPr>
                <a:latin typeface="Arial" pitchFamily="34" charset="0"/>
                <a:cs typeface="Arial" pitchFamily="34" charset="0"/>
              </a:defRPr>
            </a:lvl6pPr>
          </a:lstStyle>
          <a:p>
            <a:r>
              <a:rPr lang="en-GB" noProof="0"/>
              <a:t>First level</a:t>
            </a:r>
          </a:p>
          <a:p>
            <a:pPr lvl="1"/>
            <a:r>
              <a:rPr lang="en-GB" noProof="0"/>
              <a:t>Second level</a:t>
            </a:r>
          </a:p>
          <a:p>
            <a:pPr lvl="1"/>
            <a:r>
              <a:rPr lang="en-GB" noProof="0"/>
              <a:t>Third level</a:t>
            </a:r>
          </a:p>
          <a:p>
            <a:pPr lvl="1"/>
            <a:r>
              <a:rPr lang="en-GB" noProof="0"/>
              <a:t>Fourth level</a:t>
            </a:r>
          </a:p>
        </p:txBody>
      </p:sp>
      <p:sp>
        <p:nvSpPr>
          <p:cNvPr id="17" name="Content Placeholder 2"/>
          <p:cNvSpPr>
            <a:spLocks noGrp="1"/>
          </p:cNvSpPr>
          <p:nvPr>
            <p:ph idx="19" hasCustomPrompt="1"/>
          </p:nvPr>
        </p:nvSpPr>
        <p:spPr>
          <a:xfrm>
            <a:off x="6274223" y="2072820"/>
            <a:ext cx="2664000" cy="2015968"/>
          </a:xfrm>
          <a:prstGeom prst="rect">
            <a:avLst/>
          </a:prstGeom>
        </p:spPr>
        <p:txBody>
          <a:bodyPr/>
          <a:lstStyle>
            <a:lvl1pPr marL="180000" indent="-180000">
              <a:lnSpc>
                <a:spcPct val="100000"/>
              </a:lnSpc>
              <a:spcBef>
                <a:spcPts val="0"/>
              </a:spcBef>
              <a:buClr>
                <a:schemeClr val="tx2"/>
              </a:buClr>
              <a:buFont typeface="Arial" pitchFamily="34" charset="0"/>
              <a:buChar char="•"/>
              <a:defRPr sz="1400">
                <a:solidFill>
                  <a:schemeClr val="tx1"/>
                </a:solidFill>
                <a:latin typeface="Arial" pitchFamily="34" charset="0"/>
                <a:cs typeface="Arial" pitchFamily="34" charset="0"/>
              </a:defRPr>
            </a:lvl1pPr>
            <a:lvl2pPr marL="540000" indent="-180000">
              <a:lnSpc>
                <a:spcPct val="100000"/>
              </a:lnSpc>
              <a:spcBef>
                <a:spcPts val="0"/>
              </a:spcBef>
              <a:defRPr sz="1400" baseline="0">
                <a:solidFill>
                  <a:schemeClr val="tx1"/>
                </a:solidFill>
                <a:latin typeface="Arial" pitchFamily="34" charset="0"/>
                <a:cs typeface="Arial" pitchFamily="34" charset="0"/>
              </a:defRPr>
            </a:lvl2pPr>
            <a:lvl3pPr>
              <a:defRPr sz="1400" baseline="0">
                <a:latin typeface="Arial" pitchFamily="34" charset="0"/>
                <a:cs typeface="Arial" pitchFamily="34" charset="0"/>
              </a:defRPr>
            </a:lvl3pPr>
            <a:lvl4pPr marL="622800" indent="-180000">
              <a:defRPr sz="1400">
                <a:latin typeface="Arial" pitchFamily="34" charset="0"/>
                <a:cs typeface="Arial" pitchFamily="34" charset="0"/>
              </a:defRPr>
            </a:lvl4pPr>
            <a:lvl5pPr marL="622800">
              <a:defRPr sz="1400">
                <a:latin typeface="Arial" pitchFamily="34" charset="0"/>
                <a:cs typeface="Arial" pitchFamily="34" charset="0"/>
              </a:defRPr>
            </a:lvl5pPr>
            <a:lvl6pPr>
              <a:defRPr>
                <a:latin typeface="Arial" pitchFamily="34" charset="0"/>
                <a:cs typeface="Arial" pitchFamily="34" charset="0"/>
              </a:defRPr>
            </a:lvl6pPr>
          </a:lstStyle>
          <a:p>
            <a:r>
              <a:rPr lang="en-GB" noProof="0"/>
              <a:t>First level</a:t>
            </a:r>
          </a:p>
          <a:p>
            <a:pPr lvl="1"/>
            <a:r>
              <a:rPr lang="en-GB" noProof="0"/>
              <a:t>Second level</a:t>
            </a:r>
          </a:p>
          <a:p>
            <a:pPr lvl="1"/>
            <a:r>
              <a:rPr lang="en-GB" noProof="0"/>
              <a:t>Third level</a:t>
            </a:r>
          </a:p>
          <a:p>
            <a:pPr lvl="1"/>
            <a:r>
              <a:rPr lang="en-GB" noProof="0"/>
              <a:t>Fourth level</a:t>
            </a:r>
          </a:p>
        </p:txBody>
      </p:sp>
    </p:spTree>
    <p:extLst>
      <p:ext uri="{BB962C8B-B14F-4D97-AF65-F5344CB8AC3E}">
        <p14:creationId xmlns:p14="http://schemas.microsoft.com/office/powerpoint/2010/main" val="223783323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Body and Picture Right 1">
    <p:spTree>
      <p:nvGrpSpPr>
        <p:cNvPr id="1" name=""/>
        <p:cNvGrpSpPr/>
        <p:nvPr/>
      </p:nvGrpSpPr>
      <p:grpSpPr>
        <a:xfrm>
          <a:off x="0" y="0"/>
          <a:ext cx="0" cy="0"/>
          <a:chOff x="0" y="0"/>
          <a:chExt cx="0" cy="0"/>
        </a:xfrm>
      </p:grpSpPr>
      <p:sp>
        <p:nvSpPr>
          <p:cNvPr id="4" name="Text Placeholder 3"/>
          <p:cNvSpPr>
            <a:spLocks noGrp="1"/>
          </p:cNvSpPr>
          <p:nvPr>
            <p:ph type="body" sz="quarter" idx="11"/>
          </p:nvPr>
        </p:nvSpPr>
        <p:spPr>
          <a:xfrm>
            <a:off x="237600" y="1237099"/>
            <a:ext cx="4086000" cy="702000"/>
          </a:xfrm>
          <a:prstGeom prst="rect">
            <a:avLst/>
          </a:prstGeom>
        </p:spPr>
        <p:txBody>
          <a:bodyPr vert="horz"/>
          <a:lstStyle>
            <a:lvl1pPr marL="0" indent="0" algn="l">
              <a:spcBef>
                <a:spcPts val="0"/>
              </a:spcBef>
              <a:buNone/>
              <a:defRPr sz="1800" baseline="0">
                <a:solidFill>
                  <a:schemeClr val="tx1"/>
                </a:solidFill>
                <a:latin typeface="Arial" pitchFamily="34" charset="0"/>
                <a:cs typeface="Arial" pitchFamily="34" charset="0"/>
              </a:defRPr>
            </a:lvl1pPr>
            <a:lvl2pPr marL="342900" indent="0" algn="l">
              <a:buNone/>
              <a:defRPr sz="1050"/>
            </a:lvl2pPr>
            <a:lvl3pPr marL="685800" indent="0" algn="l">
              <a:buNone/>
              <a:defRPr sz="1050"/>
            </a:lvl3pPr>
            <a:lvl4pPr marL="1028700" indent="0" algn="l">
              <a:buNone/>
              <a:defRPr sz="1050"/>
            </a:lvl4pPr>
            <a:lvl5pPr marL="1371600" indent="0" algn="l">
              <a:buNone/>
              <a:defRPr sz="1050"/>
            </a:lvl5pPr>
          </a:lstStyle>
          <a:p>
            <a:pPr lvl="0"/>
            <a:r>
              <a:rPr lang="en-GB" noProof="0"/>
              <a:t>Click to edit Master text styles</a:t>
            </a:r>
          </a:p>
        </p:txBody>
      </p:sp>
      <p:sp>
        <p:nvSpPr>
          <p:cNvPr id="19" name="Picture Placeholder 16"/>
          <p:cNvSpPr>
            <a:spLocks noGrp="1"/>
          </p:cNvSpPr>
          <p:nvPr>
            <p:ph type="pic" sz="quarter" idx="14"/>
          </p:nvPr>
        </p:nvSpPr>
        <p:spPr>
          <a:xfrm>
            <a:off x="4680000" y="1252800"/>
            <a:ext cx="4086000" cy="2835988"/>
          </a:xfrm>
          <a:prstGeom prst="rect">
            <a:avLst/>
          </a:prstGeom>
        </p:spPr>
        <p:txBody>
          <a:bodyPr vert="horz" lIns="0" tIns="0" rIns="0" bIns="0" anchor="ctr" anchorCtr="0"/>
          <a:lstStyle>
            <a:lvl1pPr marL="0" indent="0" algn="ctr">
              <a:spcBef>
                <a:spcPts val="0"/>
              </a:spcBef>
              <a:buNone/>
              <a:defRPr sz="1050" baseline="0">
                <a:solidFill>
                  <a:schemeClr val="tx1"/>
                </a:solidFill>
                <a:latin typeface="Arial" pitchFamily="34" charset="0"/>
                <a:cs typeface="Arial" pitchFamily="34" charset="0"/>
              </a:defRPr>
            </a:lvl1pPr>
          </a:lstStyle>
          <a:p>
            <a:r>
              <a:rPr lang="en-GB" noProof="0"/>
              <a:t>Click icon to add picture</a:t>
            </a:r>
          </a:p>
        </p:txBody>
      </p:sp>
      <p:sp>
        <p:nvSpPr>
          <p:cNvPr id="6"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
        <p:nvSpPr>
          <p:cNvPr id="7" name="Title 8"/>
          <p:cNvSpPr>
            <a:spLocks noGrp="1"/>
          </p:cNvSpPr>
          <p:nvPr>
            <p:ph type="title" hasCustomPrompt="1"/>
          </p:nvPr>
        </p:nvSpPr>
        <p:spPr>
          <a:xfrm>
            <a:off x="237062" y="144000"/>
            <a:ext cx="8765651" cy="504000"/>
          </a:xfrm>
          <a:prstGeom prst="rect">
            <a:avLst/>
          </a:prstGeom>
        </p:spPr>
        <p:txBody>
          <a:bodyPr vert="horz"/>
          <a:lstStyle>
            <a:lvl1pPr algn="l" defTabSz="457200" rtl="0" eaLnBrk="1" latinLnBrk="0" hangingPunct="1">
              <a:lnSpc>
                <a:spcPct val="100000"/>
              </a:lnSpc>
              <a:spcBef>
                <a:spcPct val="0"/>
              </a:spcBef>
              <a:buNone/>
              <a:defRPr lang="en-GB" sz="2400" b="1" kern="1200" baseline="0" noProof="0" dirty="0">
                <a:solidFill>
                  <a:srgbClr val="830051"/>
                </a:solidFill>
                <a:latin typeface="Arial" pitchFamily="34" charset="0"/>
                <a:ea typeface="+mj-ea"/>
                <a:cs typeface="Arial" pitchFamily="34" charset="0"/>
              </a:defRPr>
            </a:lvl1pPr>
          </a:lstStyle>
          <a:p>
            <a:r>
              <a:rPr lang="en-GB" noProof="0"/>
              <a:t>Click to add title</a:t>
            </a:r>
          </a:p>
        </p:txBody>
      </p:sp>
    </p:spTree>
    <p:extLst>
      <p:ext uri="{BB962C8B-B14F-4D97-AF65-F5344CB8AC3E}">
        <p14:creationId xmlns:p14="http://schemas.microsoft.com/office/powerpoint/2010/main" val="2625302190"/>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Body and Picture Right 2">
    <p:spTree>
      <p:nvGrpSpPr>
        <p:cNvPr id="1" name=""/>
        <p:cNvGrpSpPr/>
        <p:nvPr/>
      </p:nvGrpSpPr>
      <p:grpSpPr>
        <a:xfrm>
          <a:off x="0" y="0"/>
          <a:ext cx="0" cy="0"/>
          <a:chOff x="0" y="0"/>
          <a:chExt cx="0" cy="0"/>
        </a:xfrm>
      </p:grpSpPr>
      <p:sp>
        <p:nvSpPr>
          <p:cNvPr id="4" name="Text Placeholder 3"/>
          <p:cNvSpPr>
            <a:spLocks noGrp="1"/>
          </p:cNvSpPr>
          <p:nvPr>
            <p:ph type="body" sz="quarter" idx="11"/>
          </p:nvPr>
        </p:nvSpPr>
        <p:spPr>
          <a:xfrm>
            <a:off x="237600" y="1237099"/>
            <a:ext cx="4086000" cy="702000"/>
          </a:xfrm>
          <a:prstGeom prst="rect">
            <a:avLst/>
          </a:prstGeom>
        </p:spPr>
        <p:txBody>
          <a:bodyPr vert="horz"/>
          <a:lstStyle>
            <a:lvl1pPr marL="0" indent="0" algn="l">
              <a:spcBef>
                <a:spcPts val="0"/>
              </a:spcBef>
              <a:buNone/>
              <a:defRPr sz="1800" baseline="0">
                <a:solidFill>
                  <a:schemeClr val="tx1"/>
                </a:solidFill>
                <a:latin typeface="Arial" pitchFamily="34" charset="0"/>
                <a:cs typeface="Arial" pitchFamily="34" charset="0"/>
              </a:defRPr>
            </a:lvl1pPr>
            <a:lvl2pPr marL="342900" indent="0" algn="l">
              <a:buNone/>
              <a:defRPr sz="1050"/>
            </a:lvl2pPr>
            <a:lvl3pPr marL="685800" indent="0" algn="l">
              <a:buNone/>
              <a:defRPr sz="1050"/>
            </a:lvl3pPr>
            <a:lvl4pPr marL="1028700" indent="0" algn="l">
              <a:buNone/>
              <a:defRPr sz="1050"/>
            </a:lvl4pPr>
            <a:lvl5pPr marL="1371600" indent="0" algn="l">
              <a:buNone/>
              <a:defRPr sz="1050"/>
            </a:lvl5pPr>
          </a:lstStyle>
          <a:p>
            <a:pPr lvl="0"/>
            <a:r>
              <a:rPr lang="en-GB" noProof="0"/>
              <a:t>Click to edit Master text styles</a:t>
            </a:r>
          </a:p>
        </p:txBody>
      </p:sp>
      <p:sp>
        <p:nvSpPr>
          <p:cNvPr id="19" name="Picture Placeholder 16"/>
          <p:cNvSpPr>
            <a:spLocks noGrp="1"/>
          </p:cNvSpPr>
          <p:nvPr>
            <p:ph type="pic" sz="quarter" idx="14"/>
          </p:nvPr>
        </p:nvSpPr>
        <p:spPr>
          <a:xfrm>
            <a:off x="4680000" y="1261267"/>
            <a:ext cx="4086000" cy="1485000"/>
          </a:xfrm>
          <a:prstGeom prst="rect">
            <a:avLst/>
          </a:prstGeom>
        </p:spPr>
        <p:txBody>
          <a:bodyPr vert="horz" lIns="0" tIns="0" rIns="0" bIns="0" anchor="ctr" anchorCtr="0"/>
          <a:lstStyle>
            <a:lvl1pPr marL="0" indent="0" algn="ctr">
              <a:spcBef>
                <a:spcPts val="0"/>
              </a:spcBef>
              <a:buNone/>
              <a:defRPr sz="1050" baseline="0">
                <a:solidFill>
                  <a:schemeClr val="tx1"/>
                </a:solidFill>
                <a:latin typeface="Arial" pitchFamily="34" charset="0"/>
                <a:cs typeface="Arial" pitchFamily="34" charset="0"/>
              </a:defRPr>
            </a:lvl1pPr>
          </a:lstStyle>
          <a:p>
            <a:r>
              <a:rPr lang="en-GB" noProof="0"/>
              <a:t>Click icon to add picture</a:t>
            </a:r>
          </a:p>
        </p:txBody>
      </p:sp>
      <p:sp>
        <p:nvSpPr>
          <p:cNvPr id="20" name="Picture Placeholder 16"/>
          <p:cNvSpPr>
            <a:spLocks noGrp="1"/>
          </p:cNvSpPr>
          <p:nvPr>
            <p:ph type="pic" sz="quarter" idx="15"/>
          </p:nvPr>
        </p:nvSpPr>
        <p:spPr>
          <a:xfrm>
            <a:off x="4680000" y="2904253"/>
            <a:ext cx="4086000" cy="1485000"/>
          </a:xfrm>
          <a:prstGeom prst="rect">
            <a:avLst/>
          </a:prstGeom>
        </p:spPr>
        <p:txBody>
          <a:bodyPr vert="horz" lIns="0" tIns="0" rIns="0" bIns="0" anchor="ctr" anchorCtr="0"/>
          <a:lstStyle>
            <a:lvl1pPr marL="0" indent="0" algn="ctr">
              <a:spcBef>
                <a:spcPts val="0"/>
              </a:spcBef>
              <a:buNone/>
              <a:defRPr sz="1050" baseline="0">
                <a:solidFill>
                  <a:schemeClr val="tx1"/>
                </a:solidFill>
                <a:latin typeface="Arial" pitchFamily="34" charset="0"/>
                <a:cs typeface="Arial" pitchFamily="34" charset="0"/>
              </a:defRPr>
            </a:lvl1pPr>
          </a:lstStyle>
          <a:p>
            <a:r>
              <a:rPr lang="en-GB" noProof="0"/>
              <a:t>Click icon to add picture</a:t>
            </a:r>
          </a:p>
        </p:txBody>
      </p:sp>
      <p:sp>
        <p:nvSpPr>
          <p:cNvPr id="7"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
        <p:nvSpPr>
          <p:cNvPr id="8" name="Title 8"/>
          <p:cNvSpPr>
            <a:spLocks noGrp="1"/>
          </p:cNvSpPr>
          <p:nvPr>
            <p:ph type="title" hasCustomPrompt="1"/>
          </p:nvPr>
        </p:nvSpPr>
        <p:spPr>
          <a:xfrm>
            <a:off x="237062" y="144000"/>
            <a:ext cx="8765651" cy="504000"/>
          </a:xfrm>
          <a:prstGeom prst="rect">
            <a:avLst/>
          </a:prstGeom>
        </p:spPr>
        <p:txBody>
          <a:bodyPr vert="horz"/>
          <a:lstStyle>
            <a:lvl1pPr algn="l" defTabSz="457200" rtl="0" eaLnBrk="1" latinLnBrk="0" hangingPunct="1">
              <a:lnSpc>
                <a:spcPct val="100000"/>
              </a:lnSpc>
              <a:spcBef>
                <a:spcPct val="0"/>
              </a:spcBef>
              <a:buNone/>
              <a:defRPr lang="en-GB" sz="2400" b="1" kern="1200" baseline="0" noProof="0" dirty="0">
                <a:solidFill>
                  <a:srgbClr val="830051"/>
                </a:solidFill>
                <a:latin typeface="Arial" pitchFamily="34" charset="0"/>
                <a:ea typeface="+mj-ea"/>
                <a:cs typeface="Arial" pitchFamily="34" charset="0"/>
              </a:defRPr>
            </a:lvl1pPr>
          </a:lstStyle>
          <a:p>
            <a:r>
              <a:rPr lang="en-GB" noProof="0"/>
              <a:t>Click to add title</a:t>
            </a:r>
          </a:p>
        </p:txBody>
      </p:sp>
    </p:spTree>
    <p:extLst>
      <p:ext uri="{BB962C8B-B14F-4D97-AF65-F5344CB8AC3E}">
        <p14:creationId xmlns:p14="http://schemas.microsoft.com/office/powerpoint/2010/main" val="34761388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RIA TLR9">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8486FD2-C3A7-1C42-A299-B8FF6953E81D}"/>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144000" y="2902521"/>
            <a:ext cx="8856000" cy="2125663"/>
          </a:xfrm>
          <a:prstGeom prst="rect">
            <a:avLst/>
          </a:prstGeom>
        </p:spPr>
      </p:pic>
      <p:sp>
        <p:nvSpPr>
          <p:cNvPr id="13"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11" name="Picture 10" descr="AZ_RGB_H_POS.jp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sp>
        <p:nvSpPr>
          <p:cNvPr id="16"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7"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8"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9"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extLst>
      <p:ext uri="{BB962C8B-B14F-4D97-AF65-F5344CB8AC3E}">
        <p14:creationId xmlns:p14="http://schemas.microsoft.com/office/powerpoint/2010/main" val="2792299610"/>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Body and Picture Lower 1">
    <p:spTree>
      <p:nvGrpSpPr>
        <p:cNvPr id="1" name=""/>
        <p:cNvGrpSpPr/>
        <p:nvPr/>
      </p:nvGrpSpPr>
      <p:grpSpPr>
        <a:xfrm>
          <a:off x="0" y="0"/>
          <a:ext cx="0" cy="0"/>
          <a:chOff x="0" y="0"/>
          <a:chExt cx="0" cy="0"/>
        </a:xfrm>
      </p:grpSpPr>
      <p:sp>
        <p:nvSpPr>
          <p:cNvPr id="22" name="Picture Placeholder 16"/>
          <p:cNvSpPr>
            <a:spLocks noGrp="1"/>
          </p:cNvSpPr>
          <p:nvPr>
            <p:ph type="pic" sz="quarter" idx="16"/>
          </p:nvPr>
        </p:nvSpPr>
        <p:spPr>
          <a:xfrm>
            <a:off x="327600" y="2766792"/>
            <a:ext cx="4140000" cy="1620000"/>
          </a:xfrm>
          <a:prstGeom prst="rect">
            <a:avLst/>
          </a:prstGeom>
        </p:spPr>
        <p:txBody>
          <a:bodyPr vert="horz" lIns="0" tIns="0" rIns="0" bIns="0" anchor="ctr" anchorCtr="0"/>
          <a:lstStyle>
            <a:lvl1pPr marL="0" indent="0" algn="ctr">
              <a:lnSpc>
                <a:spcPct val="100000"/>
              </a:lnSpc>
              <a:spcBef>
                <a:spcPts val="0"/>
              </a:spcBef>
              <a:spcAft>
                <a:spcPts val="0"/>
              </a:spcAft>
              <a:buNone/>
              <a:defRPr sz="1050" baseline="0">
                <a:solidFill>
                  <a:schemeClr val="tx1"/>
                </a:solidFill>
                <a:latin typeface="Arial" pitchFamily="34" charset="0"/>
                <a:cs typeface="Arial" pitchFamily="34" charset="0"/>
              </a:defRPr>
            </a:lvl1pPr>
          </a:lstStyle>
          <a:p>
            <a:r>
              <a:rPr lang="en-GB" noProof="0"/>
              <a:t>Click icon to add picture</a:t>
            </a:r>
          </a:p>
        </p:txBody>
      </p:sp>
      <p:sp>
        <p:nvSpPr>
          <p:cNvPr id="17" name="Text Placeholder 2"/>
          <p:cNvSpPr>
            <a:spLocks noGrp="1"/>
          </p:cNvSpPr>
          <p:nvPr>
            <p:ph type="body" sz="quarter" idx="13"/>
          </p:nvPr>
        </p:nvSpPr>
        <p:spPr>
          <a:xfrm>
            <a:off x="236537" y="1237097"/>
            <a:ext cx="7056000" cy="1440000"/>
          </a:xfrm>
          <a:prstGeom prst="rect">
            <a:avLst/>
          </a:prstGeom>
        </p:spPr>
        <p:txBody>
          <a:bodyPr vert="horz"/>
          <a:lstStyle>
            <a:lvl1pPr marL="0" marR="0" indent="0" algn="l" defTabSz="685800" rtl="0" eaLnBrk="1" fontAlgn="base" latinLnBrk="0" hangingPunct="1">
              <a:lnSpc>
                <a:spcPct val="100000"/>
              </a:lnSpc>
              <a:spcBef>
                <a:spcPts val="0"/>
              </a:spcBef>
              <a:spcAft>
                <a:spcPts val="0"/>
              </a:spcAft>
              <a:buClrTx/>
              <a:buSzTx/>
              <a:buFontTx/>
              <a:buNone/>
              <a:tabLst/>
              <a:defRPr sz="1800">
                <a:solidFill>
                  <a:schemeClr val="tx1"/>
                </a:solidFill>
                <a:latin typeface="Arial" pitchFamily="34" charset="0"/>
                <a:cs typeface="Arial" pitchFamily="34" charset="0"/>
              </a:defRPr>
            </a:lvl1pPr>
            <a:lvl2pPr marL="198835" marR="0" indent="-197644" algn="l" defTabSz="685800" rtl="0" eaLnBrk="1" fontAlgn="base" latinLnBrk="0" hangingPunct="1">
              <a:lnSpc>
                <a:spcPct val="90000"/>
              </a:lnSpc>
              <a:spcBef>
                <a:spcPct val="0"/>
              </a:spcBef>
              <a:spcAft>
                <a:spcPct val="0"/>
              </a:spcAft>
              <a:buClrTx/>
              <a:buSzTx/>
              <a:buFontTx/>
              <a:buChar char="•"/>
              <a:tabLst/>
              <a:defRPr sz="1350"/>
            </a:lvl2pPr>
            <a:lvl3pPr marL="466725" marR="0" indent="-135731" algn="l" defTabSz="685800" rtl="0" eaLnBrk="1" fontAlgn="base" latinLnBrk="0" hangingPunct="1">
              <a:lnSpc>
                <a:spcPct val="90000"/>
              </a:lnSpc>
              <a:spcBef>
                <a:spcPct val="0"/>
              </a:spcBef>
              <a:spcAft>
                <a:spcPct val="0"/>
              </a:spcAft>
              <a:buClrTx/>
              <a:buSzTx/>
              <a:buFont typeface="Arial" charset="0"/>
              <a:buChar char="-"/>
              <a:tabLst/>
              <a:defRPr sz="1350"/>
            </a:lvl3pPr>
            <a:lvl4pPr marL="1243013" indent="-214313">
              <a:buFont typeface="Arial"/>
              <a:buChar char="•"/>
              <a:defRPr sz="1350"/>
            </a:lvl4pPr>
            <a:lvl5pPr marL="1585913" indent="-214313">
              <a:buFont typeface="Arial"/>
              <a:buChar char="•"/>
              <a:defRPr sz="1350"/>
            </a:lvl5pPr>
          </a:lstStyle>
          <a:p>
            <a:pPr lvl="0"/>
            <a:r>
              <a:rPr lang="en-GB" noProof="0"/>
              <a:t>Click to edit Master text styles</a:t>
            </a:r>
          </a:p>
        </p:txBody>
      </p:sp>
      <p:sp>
        <p:nvSpPr>
          <p:cNvPr id="6"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
        <p:nvSpPr>
          <p:cNvPr id="7" name="Title 8"/>
          <p:cNvSpPr>
            <a:spLocks noGrp="1"/>
          </p:cNvSpPr>
          <p:nvPr>
            <p:ph type="title" hasCustomPrompt="1"/>
          </p:nvPr>
        </p:nvSpPr>
        <p:spPr>
          <a:xfrm>
            <a:off x="237062" y="144000"/>
            <a:ext cx="8765651" cy="504000"/>
          </a:xfrm>
          <a:prstGeom prst="rect">
            <a:avLst/>
          </a:prstGeom>
        </p:spPr>
        <p:txBody>
          <a:bodyPr vert="horz"/>
          <a:lstStyle>
            <a:lvl1pPr algn="l" defTabSz="457200" rtl="0" eaLnBrk="1" latinLnBrk="0" hangingPunct="1">
              <a:lnSpc>
                <a:spcPct val="100000"/>
              </a:lnSpc>
              <a:spcBef>
                <a:spcPct val="0"/>
              </a:spcBef>
              <a:buNone/>
              <a:defRPr lang="en-GB" sz="2400" b="1" kern="1200" baseline="0" noProof="0" dirty="0">
                <a:solidFill>
                  <a:srgbClr val="830051"/>
                </a:solidFill>
                <a:latin typeface="Arial" pitchFamily="34" charset="0"/>
                <a:ea typeface="+mj-ea"/>
                <a:cs typeface="Arial" pitchFamily="34" charset="0"/>
              </a:defRPr>
            </a:lvl1pPr>
          </a:lstStyle>
          <a:p>
            <a:r>
              <a:rPr lang="en-GB" noProof="0"/>
              <a:t>Click to add title</a:t>
            </a:r>
          </a:p>
        </p:txBody>
      </p:sp>
    </p:spTree>
    <p:extLst>
      <p:ext uri="{BB962C8B-B14F-4D97-AF65-F5344CB8AC3E}">
        <p14:creationId xmlns:p14="http://schemas.microsoft.com/office/powerpoint/2010/main" val="1642841308"/>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Body and Picture Lower 2">
    <p:spTree>
      <p:nvGrpSpPr>
        <p:cNvPr id="1" name=""/>
        <p:cNvGrpSpPr/>
        <p:nvPr/>
      </p:nvGrpSpPr>
      <p:grpSpPr>
        <a:xfrm>
          <a:off x="0" y="0"/>
          <a:ext cx="0" cy="0"/>
          <a:chOff x="0" y="0"/>
          <a:chExt cx="0" cy="0"/>
        </a:xfrm>
      </p:grpSpPr>
      <p:sp>
        <p:nvSpPr>
          <p:cNvPr id="21" name="Picture Placeholder 16"/>
          <p:cNvSpPr>
            <a:spLocks noGrp="1"/>
          </p:cNvSpPr>
          <p:nvPr>
            <p:ph type="pic" sz="quarter" idx="15"/>
          </p:nvPr>
        </p:nvSpPr>
        <p:spPr>
          <a:xfrm>
            <a:off x="4618800" y="2766792"/>
            <a:ext cx="4140000" cy="1620000"/>
          </a:xfrm>
          <a:prstGeom prst="rect">
            <a:avLst/>
          </a:prstGeom>
        </p:spPr>
        <p:txBody>
          <a:bodyPr vert="horz" lIns="0" tIns="0" rIns="0" bIns="0" anchor="ctr" anchorCtr="0"/>
          <a:lstStyle>
            <a:lvl1pPr marL="0" indent="0" algn="ctr">
              <a:lnSpc>
                <a:spcPct val="100000"/>
              </a:lnSpc>
              <a:spcBef>
                <a:spcPts val="0"/>
              </a:spcBef>
              <a:spcAft>
                <a:spcPts val="0"/>
              </a:spcAft>
              <a:buNone/>
              <a:defRPr sz="1050" baseline="0">
                <a:solidFill>
                  <a:schemeClr val="tx1"/>
                </a:solidFill>
                <a:latin typeface="Arial" pitchFamily="34" charset="0"/>
                <a:cs typeface="Arial" pitchFamily="34" charset="0"/>
              </a:defRPr>
            </a:lvl1pPr>
          </a:lstStyle>
          <a:p>
            <a:r>
              <a:rPr lang="en-GB" noProof="0"/>
              <a:t>Click icon to add picture</a:t>
            </a:r>
          </a:p>
        </p:txBody>
      </p:sp>
      <p:sp>
        <p:nvSpPr>
          <p:cNvPr id="22" name="Picture Placeholder 16"/>
          <p:cNvSpPr>
            <a:spLocks noGrp="1"/>
          </p:cNvSpPr>
          <p:nvPr>
            <p:ph type="pic" sz="quarter" idx="16"/>
          </p:nvPr>
        </p:nvSpPr>
        <p:spPr>
          <a:xfrm>
            <a:off x="327600" y="2766792"/>
            <a:ext cx="4140000" cy="1620000"/>
          </a:xfrm>
          <a:prstGeom prst="rect">
            <a:avLst/>
          </a:prstGeom>
        </p:spPr>
        <p:txBody>
          <a:bodyPr vert="horz" lIns="0" tIns="0" rIns="0" bIns="0" anchor="ctr" anchorCtr="0"/>
          <a:lstStyle>
            <a:lvl1pPr marL="0" indent="0" algn="ctr">
              <a:lnSpc>
                <a:spcPct val="100000"/>
              </a:lnSpc>
              <a:spcBef>
                <a:spcPts val="0"/>
              </a:spcBef>
              <a:spcAft>
                <a:spcPts val="0"/>
              </a:spcAft>
              <a:buNone/>
              <a:defRPr sz="1050" baseline="0">
                <a:solidFill>
                  <a:schemeClr val="tx1"/>
                </a:solidFill>
                <a:latin typeface="Arial" pitchFamily="34" charset="0"/>
                <a:cs typeface="Arial" pitchFamily="34" charset="0"/>
              </a:defRPr>
            </a:lvl1pPr>
          </a:lstStyle>
          <a:p>
            <a:r>
              <a:rPr lang="en-GB" noProof="0"/>
              <a:t>Click icon to add picture</a:t>
            </a:r>
          </a:p>
        </p:txBody>
      </p:sp>
      <p:sp>
        <p:nvSpPr>
          <p:cNvPr id="17" name="Text Placeholder 2"/>
          <p:cNvSpPr>
            <a:spLocks noGrp="1"/>
          </p:cNvSpPr>
          <p:nvPr>
            <p:ph type="body" sz="quarter" idx="13"/>
          </p:nvPr>
        </p:nvSpPr>
        <p:spPr>
          <a:xfrm>
            <a:off x="236537" y="1237099"/>
            <a:ext cx="7056000" cy="1440000"/>
          </a:xfrm>
          <a:prstGeom prst="rect">
            <a:avLst/>
          </a:prstGeom>
        </p:spPr>
        <p:txBody>
          <a:bodyPr vert="horz"/>
          <a:lstStyle>
            <a:lvl1pPr marL="0" marR="0" indent="0" algn="l" defTabSz="685800" rtl="0" eaLnBrk="1" fontAlgn="base" latinLnBrk="0" hangingPunct="1">
              <a:lnSpc>
                <a:spcPct val="100000"/>
              </a:lnSpc>
              <a:spcBef>
                <a:spcPts val="0"/>
              </a:spcBef>
              <a:spcAft>
                <a:spcPts val="0"/>
              </a:spcAft>
              <a:buClrTx/>
              <a:buSzTx/>
              <a:buFontTx/>
              <a:buNone/>
              <a:tabLst/>
              <a:defRPr sz="1800">
                <a:solidFill>
                  <a:schemeClr val="tx1"/>
                </a:solidFill>
                <a:latin typeface="Arial" pitchFamily="34" charset="0"/>
                <a:cs typeface="Arial" pitchFamily="34" charset="0"/>
              </a:defRPr>
            </a:lvl1pPr>
            <a:lvl2pPr marL="198835" marR="0" indent="-197644" algn="l" defTabSz="685800" rtl="0" eaLnBrk="1" fontAlgn="base" latinLnBrk="0" hangingPunct="1">
              <a:lnSpc>
                <a:spcPct val="90000"/>
              </a:lnSpc>
              <a:spcBef>
                <a:spcPct val="0"/>
              </a:spcBef>
              <a:spcAft>
                <a:spcPct val="0"/>
              </a:spcAft>
              <a:buClrTx/>
              <a:buSzTx/>
              <a:buFontTx/>
              <a:buChar char="•"/>
              <a:tabLst/>
              <a:defRPr sz="1350"/>
            </a:lvl2pPr>
            <a:lvl3pPr marL="466725" marR="0" indent="-135731" algn="l" defTabSz="685800" rtl="0" eaLnBrk="1" fontAlgn="base" latinLnBrk="0" hangingPunct="1">
              <a:lnSpc>
                <a:spcPct val="90000"/>
              </a:lnSpc>
              <a:spcBef>
                <a:spcPct val="0"/>
              </a:spcBef>
              <a:spcAft>
                <a:spcPct val="0"/>
              </a:spcAft>
              <a:buClrTx/>
              <a:buSzTx/>
              <a:buFont typeface="Arial" charset="0"/>
              <a:buChar char="-"/>
              <a:tabLst/>
              <a:defRPr sz="1350"/>
            </a:lvl3pPr>
            <a:lvl4pPr marL="1243013" indent="-214313">
              <a:buFont typeface="Arial"/>
              <a:buChar char="•"/>
              <a:defRPr sz="1350"/>
            </a:lvl4pPr>
            <a:lvl5pPr marL="1585913" indent="-214313">
              <a:buFont typeface="Arial"/>
              <a:buChar char="•"/>
              <a:defRPr sz="1350"/>
            </a:lvl5pPr>
          </a:lstStyle>
          <a:p>
            <a:pPr lvl="0"/>
            <a:r>
              <a:rPr lang="en-GB" noProof="0"/>
              <a:t>Click to edit Master text styles</a:t>
            </a:r>
          </a:p>
        </p:txBody>
      </p:sp>
      <p:sp>
        <p:nvSpPr>
          <p:cNvPr id="7"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
        <p:nvSpPr>
          <p:cNvPr id="8" name="Title 8"/>
          <p:cNvSpPr>
            <a:spLocks noGrp="1"/>
          </p:cNvSpPr>
          <p:nvPr>
            <p:ph type="title" hasCustomPrompt="1"/>
          </p:nvPr>
        </p:nvSpPr>
        <p:spPr>
          <a:xfrm>
            <a:off x="237062" y="144000"/>
            <a:ext cx="8765651" cy="504000"/>
          </a:xfrm>
          <a:prstGeom prst="rect">
            <a:avLst/>
          </a:prstGeom>
        </p:spPr>
        <p:txBody>
          <a:bodyPr vert="horz"/>
          <a:lstStyle>
            <a:lvl1pPr algn="l" defTabSz="457200" rtl="0" eaLnBrk="1" latinLnBrk="0" hangingPunct="1">
              <a:lnSpc>
                <a:spcPct val="100000"/>
              </a:lnSpc>
              <a:spcBef>
                <a:spcPct val="0"/>
              </a:spcBef>
              <a:buNone/>
              <a:defRPr lang="en-GB" sz="2400" b="1" kern="1200" baseline="0" noProof="0" dirty="0">
                <a:solidFill>
                  <a:srgbClr val="830051"/>
                </a:solidFill>
                <a:latin typeface="Arial" pitchFamily="34" charset="0"/>
                <a:ea typeface="+mj-ea"/>
                <a:cs typeface="Arial" pitchFamily="34" charset="0"/>
              </a:defRPr>
            </a:lvl1pPr>
          </a:lstStyle>
          <a:p>
            <a:r>
              <a:rPr lang="en-GB" noProof="0"/>
              <a:t>Click to add title</a:t>
            </a:r>
          </a:p>
        </p:txBody>
      </p:sp>
    </p:spTree>
    <p:extLst>
      <p:ext uri="{BB962C8B-B14F-4D97-AF65-F5344CB8AC3E}">
        <p14:creationId xmlns:p14="http://schemas.microsoft.com/office/powerpoint/2010/main" val="3834755878"/>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Body and Picture Lower 3">
    <p:spTree>
      <p:nvGrpSpPr>
        <p:cNvPr id="1" name=""/>
        <p:cNvGrpSpPr/>
        <p:nvPr/>
      </p:nvGrpSpPr>
      <p:grpSpPr>
        <a:xfrm>
          <a:off x="0" y="0"/>
          <a:ext cx="0" cy="0"/>
          <a:chOff x="0" y="0"/>
          <a:chExt cx="0" cy="0"/>
        </a:xfrm>
      </p:grpSpPr>
      <p:sp>
        <p:nvSpPr>
          <p:cNvPr id="17" name="Picture Placeholder 16"/>
          <p:cNvSpPr>
            <a:spLocks noGrp="1"/>
          </p:cNvSpPr>
          <p:nvPr>
            <p:ph type="pic" sz="quarter" idx="14"/>
          </p:nvPr>
        </p:nvSpPr>
        <p:spPr>
          <a:xfrm>
            <a:off x="327600" y="2766792"/>
            <a:ext cx="2700000" cy="1620000"/>
          </a:xfrm>
          <a:prstGeom prst="rect">
            <a:avLst/>
          </a:prstGeom>
        </p:spPr>
        <p:txBody>
          <a:bodyPr vert="horz" lIns="0" tIns="0" rIns="0" bIns="0" anchor="ctr" anchorCtr="0"/>
          <a:lstStyle>
            <a:lvl1pPr marL="0" indent="0" algn="ctr">
              <a:lnSpc>
                <a:spcPct val="100000"/>
              </a:lnSpc>
              <a:spcBef>
                <a:spcPts val="0"/>
              </a:spcBef>
              <a:spcAft>
                <a:spcPts val="0"/>
              </a:spcAft>
              <a:buNone/>
              <a:defRPr sz="1050" baseline="0">
                <a:solidFill>
                  <a:schemeClr val="tx1"/>
                </a:solidFill>
                <a:latin typeface="Arial" pitchFamily="34" charset="0"/>
                <a:cs typeface="Arial" pitchFamily="34" charset="0"/>
              </a:defRPr>
            </a:lvl1pPr>
          </a:lstStyle>
          <a:p>
            <a:r>
              <a:rPr lang="en-GB" noProof="0"/>
              <a:t>Click icon to add picture</a:t>
            </a:r>
          </a:p>
        </p:txBody>
      </p:sp>
      <p:sp>
        <p:nvSpPr>
          <p:cNvPr id="18" name="Picture Placeholder 16"/>
          <p:cNvSpPr>
            <a:spLocks noGrp="1"/>
          </p:cNvSpPr>
          <p:nvPr>
            <p:ph type="pic" sz="quarter" idx="15"/>
          </p:nvPr>
        </p:nvSpPr>
        <p:spPr>
          <a:xfrm>
            <a:off x="3201023" y="2766792"/>
            <a:ext cx="2700000" cy="1620000"/>
          </a:xfrm>
          <a:prstGeom prst="rect">
            <a:avLst/>
          </a:prstGeom>
        </p:spPr>
        <p:txBody>
          <a:bodyPr vert="horz" lIns="0" tIns="0" rIns="0" bIns="0" anchor="ctr" anchorCtr="0"/>
          <a:lstStyle>
            <a:lvl1pPr marL="0" indent="0" algn="ctr">
              <a:lnSpc>
                <a:spcPct val="100000"/>
              </a:lnSpc>
              <a:spcBef>
                <a:spcPts val="0"/>
              </a:spcBef>
              <a:spcAft>
                <a:spcPts val="0"/>
              </a:spcAft>
              <a:buNone/>
              <a:defRPr sz="1050" baseline="0">
                <a:solidFill>
                  <a:schemeClr val="tx1"/>
                </a:solidFill>
                <a:latin typeface="Arial" pitchFamily="34" charset="0"/>
                <a:cs typeface="Arial" pitchFamily="34" charset="0"/>
              </a:defRPr>
            </a:lvl1pPr>
          </a:lstStyle>
          <a:p>
            <a:r>
              <a:rPr lang="en-GB" noProof="0"/>
              <a:t>Click icon to add picture</a:t>
            </a:r>
          </a:p>
        </p:txBody>
      </p:sp>
      <p:sp>
        <p:nvSpPr>
          <p:cNvPr id="19" name="Picture Placeholder 16"/>
          <p:cNvSpPr>
            <a:spLocks noGrp="1"/>
          </p:cNvSpPr>
          <p:nvPr>
            <p:ph type="pic" sz="quarter" idx="16"/>
          </p:nvPr>
        </p:nvSpPr>
        <p:spPr>
          <a:xfrm>
            <a:off x="6067748" y="2766792"/>
            <a:ext cx="2700000" cy="1620000"/>
          </a:xfrm>
          <a:prstGeom prst="rect">
            <a:avLst/>
          </a:prstGeom>
        </p:spPr>
        <p:txBody>
          <a:bodyPr vert="horz" lIns="0" tIns="0" rIns="0" bIns="0" anchor="ctr" anchorCtr="0"/>
          <a:lstStyle>
            <a:lvl1pPr marL="0" indent="0" algn="ctr">
              <a:lnSpc>
                <a:spcPct val="100000"/>
              </a:lnSpc>
              <a:spcBef>
                <a:spcPts val="0"/>
              </a:spcBef>
              <a:spcAft>
                <a:spcPts val="0"/>
              </a:spcAft>
              <a:buNone/>
              <a:defRPr sz="1050" baseline="0">
                <a:solidFill>
                  <a:schemeClr val="tx1"/>
                </a:solidFill>
                <a:latin typeface="Arial" pitchFamily="34" charset="0"/>
                <a:cs typeface="Arial" pitchFamily="34" charset="0"/>
              </a:defRPr>
            </a:lvl1pPr>
          </a:lstStyle>
          <a:p>
            <a:r>
              <a:rPr lang="en-GB" noProof="0"/>
              <a:t>Click icon to add picture</a:t>
            </a:r>
          </a:p>
        </p:txBody>
      </p:sp>
      <p:sp>
        <p:nvSpPr>
          <p:cNvPr id="21" name="Text Placeholder 2"/>
          <p:cNvSpPr>
            <a:spLocks noGrp="1"/>
          </p:cNvSpPr>
          <p:nvPr>
            <p:ph type="body" sz="quarter" idx="13"/>
          </p:nvPr>
        </p:nvSpPr>
        <p:spPr>
          <a:xfrm>
            <a:off x="236537" y="1237098"/>
            <a:ext cx="7056000" cy="1440000"/>
          </a:xfrm>
          <a:prstGeom prst="rect">
            <a:avLst/>
          </a:prstGeom>
        </p:spPr>
        <p:txBody>
          <a:bodyPr vert="horz"/>
          <a:lstStyle>
            <a:lvl1pPr marL="0" marR="0" indent="0" algn="l" defTabSz="685800" rtl="0" eaLnBrk="1" fontAlgn="base" latinLnBrk="0" hangingPunct="1">
              <a:lnSpc>
                <a:spcPct val="100000"/>
              </a:lnSpc>
              <a:spcBef>
                <a:spcPts val="0"/>
              </a:spcBef>
              <a:spcAft>
                <a:spcPts val="0"/>
              </a:spcAft>
              <a:buClrTx/>
              <a:buSzTx/>
              <a:buFontTx/>
              <a:buNone/>
              <a:tabLst/>
              <a:defRPr sz="1800">
                <a:solidFill>
                  <a:schemeClr val="tx1"/>
                </a:solidFill>
                <a:latin typeface="Arial" pitchFamily="34" charset="0"/>
                <a:cs typeface="Arial" pitchFamily="34" charset="0"/>
              </a:defRPr>
            </a:lvl1pPr>
            <a:lvl2pPr marL="198835" marR="0" indent="-197644" algn="l" defTabSz="685800" rtl="0" eaLnBrk="1" fontAlgn="base" latinLnBrk="0" hangingPunct="1">
              <a:lnSpc>
                <a:spcPct val="90000"/>
              </a:lnSpc>
              <a:spcBef>
                <a:spcPct val="0"/>
              </a:spcBef>
              <a:spcAft>
                <a:spcPct val="0"/>
              </a:spcAft>
              <a:buClrTx/>
              <a:buSzTx/>
              <a:buFontTx/>
              <a:buChar char="•"/>
              <a:tabLst/>
              <a:defRPr sz="1350"/>
            </a:lvl2pPr>
            <a:lvl3pPr marL="466725" marR="0" indent="-135731" algn="l" defTabSz="685800" rtl="0" eaLnBrk="1" fontAlgn="base" latinLnBrk="0" hangingPunct="1">
              <a:lnSpc>
                <a:spcPct val="90000"/>
              </a:lnSpc>
              <a:spcBef>
                <a:spcPct val="0"/>
              </a:spcBef>
              <a:spcAft>
                <a:spcPct val="0"/>
              </a:spcAft>
              <a:buClrTx/>
              <a:buSzTx/>
              <a:buFont typeface="Arial" charset="0"/>
              <a:buChar char="-"/>
              <a:tabLst/>
              <a:defRPr sz="1350"/>
            </a:lvl3pPr>
            <a:lvl4pPr marL="1243013" indent="-214313">
              <a:buFont typeface="Arial"/>
              <a:buChar char="•"/>
              <a:defRPr sz="1350"/>
            </a:lvl4pPr>
            <a:lvl5pPr marL="1585913" indent="-214313">
              <a:buFont typeface="Arial"/>
              <a:buChar char="•"/>
              <a:defRPr sz="1350"/>
            </a:lvl5pPr>
          </a:lstStyle>
          <a:p>
            <a:pPr lvl="0"/>
            <a:r>
              <a:rPr lang="en-GB" noProof="0"/>
              <a:t>Click to edit Master text styles</a:t>
            </a:r>
          </a:p>
        </p:txBody>
      </p:sp>
      <p:sp>
        <p:nvSpPr>
          <p:cNvPr id="8"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
        <p:nvSpPr>
          <p:cNvPr id="9" name="Title 8"/>
          <p:cNvSpPr>
            <a:spLocks noGrp="1"/>
          </p:cNvSpPr>
          <p:nvPr>
            <p:ph type="title" hasCustomPrompt="1"/>
          </p:nvPr>
        </p:nvSpPr>
        <p:spPr>
          <a:xfrm>
            <a:off x="237062" y="144000"/>
            <a:ext cx="8765651" cy="504000"/>
          </a:xfrm>
          <a:prstGeom prst="rect">
            <a:avLst/>
          </a:prstGeom>
        </p:spPr>
        <p:txBody>
          <a:bodyPr vert="horz"/>
          <a:lstStyle>
            <a:lvl1pPr algn="l" defTabSz="457200" rtl="0" eaLnBrk="1" latinLnBrk="0" hangingPunct="1">
              <a:lnSpc>
                <a:spcPct val="100000"/>
              </a:lnSpc>
              <a:spcBef>
                <a:spcPct val="0"/>
              </a:spcBef>
              <a:buNone/>
              <a:defRPr lang="en-GB" sz="2400" b="1" kern="1200" baseline="0" noProof="0" dirty="0">
                <a:solidFill>
                  <a:srgbClr val="830051"/>
                </a:solidFill>
                <a:latin typeface="Arial" pitchFamily="34" charset="0"/>
                <a:ea typeface="+mj-ea"/>
                <a:cs typeface="Arial" pitchFamily="34" charset="0"/>
              </a:defRPr>
            </a:lvl1pPr>
          </a:lstStyle>
          <a:p>
            <a:r>
              <a:rPr lang="en-GB" noProof="0"/>
              <a:t>Click to add title</a:t>
            </a:r>
          </a:p>
        </p:txBody>
      </p:sp>
    </p:spTree>
    <p:extLst>
      <p:ext uri="{BB962C8B-B14F-4D97-AF65-F5344CB8AC3E}">
        <p14:creationId xmlns:p14="http://schemas.microsoft.com/office/powerpoint/2010/main" val="3069386005"/>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Contents List">
    <p:spTree>
      <p:nvGrpSpPr>
        <p:cNvPr id="1" name=""/>
        <p:cNvGrpSpPr/>
        <p:nvPr/>
      </p:nvGrpSpPr>
      <p:grpSpPr>
        <a:xfrm>
          <a:off x="0" y="0"/>
          <a:ext cx="0" cy="0"/>
          <a:chOff x="0" y="0"/>
          <a:chExt cx="0" cy="0"/>
        </a:xfrm>
      </p:grpSpPr>
      <p:sp>
        <p:nvSpPr>
          <p:cNvPr id="7" name="Content Placeholder 2"/>
          <p:cNvSpPr>
            <a:spLocks noGrp="1"/>
          </p:cNvSpPr>
          <p:nvPr>
            <p:ph idx="1" hasCustomPrompt="1"/>
          </p:nvPr>
        </p:nvSpPr>
        <p:spPr>
          <a:xfrm>
            <a:off x="236537" y="1233071"/>
            <a:ext cx="8766174" cy="3172500"/>
          </a:xfrm>
          <a:prstGeom prst="rect">
            <a:avLst/>
          </a:prstGeom>
        </p:spPr>
        <p:txBody>
          <a:bodyPr/>
          <a:lstStyle>
            <a:lvl1pPr marL="269875" indent="-269875">
              <a:lnSpc>
                <a:spcPct val="100000"/>
              </a:lnSpc>
              <a:spcBef>
                <a:spcPts val="0"/>
              </a:spcBef>
              <a:buClrTx/>
              <a:buFont typeface="+mj-lt"/>
              <a:buAutoNum type="arabicPeriod"/>
              <a:defRPr sz="1800" b="1">
                <a:solidFill>
                  <a:schemeClr val="tx1"/>
                </a:solidFill>
                <a:latin typeface="Arial" pitchFamily="34" charset="0"/>
                <a:cs typeface="Arial" pitchFamily="34" charset="0"/>
              </a:defRPr>
            </a:lvl1pPr>
            <a:lvl2pPr marL="472500" indent="-135000">
              <a:lnSpc>
                <a:spcPct val="100000"/>
              </a:lnSpc>
              <a:spcBef>
                <a:spcPts val="0"/>
              </a:spcBef>
              <a:buClrTx/>
              <a:buFont typeface="Arial" pitchFamily="34" charset="0"/>
              <a:buChar char="•"/>
              <a:defRPr sz="1600" baseline="0">
                <a:solidFill>
                  <a:schemeClr val="tx1"/>
                </a:solidFill>
                <a:latin typeface="Arial" pitchFamily="34" charset="0"/>
                <a:cs typeface="Arial" pitchFamily="34" charset="0"/>
              </a:defRPr>
            </a:lvl2pPr>
            <a:lvl3pPr>
              <a:defRPr sz="1050" baseline="0">
                <a:latin typeface="Arial" pitchFamily="34" charset="0"/>
                <a:cs typeface="Arial" pitchFamily="34" charset="0"/>
              </a:defRPr>
            </a:lvl3pPr>
            <a:lvl4pPr marL="467100" indent="-135000">
              <a:defRPr sz="1050">
                <a:latin typeface="Arial" pitchFamily="34" charset="0"/>
                <a:cs typeface="Arial" pitchFamily="34" charset="0"/>
              </a:defRPr>
            </a:lvl4pPr>
            <a:lvl5pPr marL="467100">
              <a:defRPr sz="1050">
                <a:latin typeface="Arial" pitchFamily="34" charset="0"/>
                <a:cs typeface="Arial" pitchFamily="34" charset="0"/>
              </a:defRPr>
            </a:lvl5pPr>
            <a:lvl6pPr>
              <a:defRPr>
                <a:latin typeface="Arial" pitchFamily="34" charset="0"/>
                <a:cs typeface="Arial" pitchFamily="34" charset="0"/>
              </a:defRPr>
            </a:lvl6pPr>
          </a:lstStyle>
          <a:p>
            <a:r>
              <a:rPr lang="en-GB" noProof="0"/>
              <a:t>First level</a:t>
            </a:r>
          </a:p>
          <a:p>
            <a:pPr lvl="1"/>
            <a:r>
              <a:rPr lang="en-GB" noProof="0"/>
              <a:t>Second level</a:t>
            </a:r>
          </a:p>
          <a:p>
            <a:pPr lvl="1"/>
            <a:r>
              <a:rPr lang="en-GB" noProof="0"/>
              <a:t>Third level</a:t>
            </a:r>
          </a:p>
          <a:p>
            <a:pPr lvl="1"/>
            <a:r>
              <a:rPr lang="en-GB" noProof="0"/>
              <a:t>Fourth level</a:t>
            </a:r>
          </a:p>
        </p:txBody>
      </p:sp>
      <p:sp>
        <p:nvSpPr>
          <p:cNvPr id="5"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
        <p:nvSpPr>
          <p:cNvPr id="9" name="Title 8"/>
          <p:cNvSpPr>
            <a:spLocks noGrp="1"/>
          </p:cNvSpPr>
          <p:nvPr>
            <p:ph type="title" hasCustomPrompt="1"/>
          </p:nvPr>
        </p:nvSpPr>
        <p:spPr>
          <a:xfrm>
            <a:off x="237062" y="144000"/>
            <a:ext cx="8765651" cy="504000"/>
          </a:xfrm>
          <a:prstGeom prst="rect">
            <a:avLst/>
          </a:prstGeom>
        </p:spPr>
        <p:txBody>
          <a:bodyPr vert="horz"/>
          <a:lstStyle>
            <a:lvl1pPr algn="l" defTabSz="457200" rtl="0" eaLnBrk="1" latinLnBrk="0" hangingPunct="1">
              <a:lnSpc>
                <a:spcPct val="100000"/>
              </a:lnSpc>
              <a:spcBef>
                <a:spcPct val="0"/>
              </a:spcBef>
              <a:buNone/>
              <a:defRPr lang="en-GB" sz="2400" b="1" kern="1200" baseline="0" noProof="0" dirty="0">
                <a:solidFill>
                  <a:srgbClr val="830051"/>
                </a:solidFill>
                <a:latin typeface="Arial" pitchFamily="34" charset="0"/>
                <a:ea typeface="+mj-ea"/>
                <a:cs typeface="Arial" pitchFamily="34" charset="0"/>
              </a:defRPr>
            </a:lvl1pPr>
          </a:lstStyle>
          <a:p>
            <a:r>
              <a:rPr lang="en-GB" noProof="0"/>
              <a:t>Click to add content title</a:t>
            </a:r>
          </a:p>
        </p:txBody>
      </p:sp>
    </p:spTree>
    <p:extLst>
      <p:ext uri="{BB962C8B-B14F-4D97-AF65-F5344CB8AC3E}">
        <p14:creationId xmlns:p14="http://schemas.microsoft.com/office/powerpoint/2010/main" val="4194071999"/>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
        <p:nvSpPr>
          <p:cNvPr id="6" name="Title 8"/>
          <p:cNvSpPr>
            <a:spLocks noGrp="1"/>
          </p:cNvSpPr>
          <p:nvPr>
            <p:ph type="title" hasCustomPrompt="1"/>
          </p:nvPr>
        </p:nvSpPr>
        <p:spPr>
          <a:xfrm>
            <a:off x="237062" y="144000"/>
            <a:ext cx="8765651" cy="504000"/>
          </a:xfrm>
          <a:prstGeom prst="rect">
            <a:avLst/>
          </a:prstGeom>
        </p:spPr>
        <p:txBody>
          <a:bodyPr vert="horz"/>
          <a:lstStyle>
            <a:lvl1pPr algn="l" defTabSz="457200" rtl="0" eaLnBrk="1" latinLnBrk="0" hangingPunct="1">
              <a:lnSpc>
                <a:spcPct val="100000"/>
              </a:lnSpc>
              <a:spcBef>
                <a:spcPct val="0"/>
              </a:spcBef>
              <a:buNone/>
              <a:defRPr lang="en-GB" sz="2400" b="1" kern="1200" baseline="0" noProof="0" dirty="0">
                <a:solidFill>
                  <a:srgbClr val="830051"/>
                </a:solidFill>
                <a:latin typeface="Arial" pitchFamily="34" charset="0"/>
                <a:ea typeface="+mj-ea"/>
                <a:cs typeface="Arial" pitchFamily="34" charset="0"/>
              </a:defRPr>
            </a:lvl1pPr>
          </a:lstStyle>
          <a:p>
            <a:r>
              <a:rPr lang="en-GB" noProof="0"/>
              <a:t>Click to add title</a:t>
            </a:r>
          </a:p>
        </p:txBody>
      </p:sp>
    </p:spTree>
    <p:extLst>
      <p:ext uri="{BB962C8B-B14F-4D97-AF65-F5344CB8AC3E}">
        <p14:creationId xmlns:p14="http://schemas.microsoft.com/office/powerpoint/2010/main" val="1142211220"/>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114438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Discovery Sciences">
    <p:spTree>
      <p:nvGrpSpPr>
        <p:cNvPr id="1" name=""/>
        <p:cNvGrpSpPr/>
        <p:nvPr/>
      </p:nvGrpSpPr>
      <p:grpSpPr>
        <a:xfrm>
          <a:off x="0" y="0"/>
          <a:ext cx="0" cy="0"/>
          <a:chOff x="0" y="0"/>
          <a:chExt cx="0" cy="0"/>
        </a:xfrm>
      </p:grpSpPr>
      <p:sp>
        <p:nvSpPr>
          <p:cNvPr id="9"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23" name="Picture 22" descr="AZ_RGB_H_POS.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pic>
        <p:nvPicPr>
          <p:cNvPr id="2" name="Picture 1" descr="CRISPR_technology_for_genome_editing_screen.jpg"/>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146957" y="2876550"/>
            <a:ext cx="8856000" cy="2125664"/>
          </a:xfrm>
          <a:prstGeom prst="rect">
            <a:avLst/>
          </a:prstGeom>
        </p:spPr>
      </p:pic>
      <p:sp>
        <p:nvSpPr>
          <p:cNvPr id="10"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1"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2"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3"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extLst>
      <p:ext uri="{BB962C8B-B14F-4D97-AF65-F5344CB8AC3E}">
        <p14:creationId xmlns:p14="http://schemas.microsoft.com/office/powerpoint/2010/main" val="13196244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1.jpeg"/><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slideLayout" Target="../slideLayouts/slideLayout37.xml"/><Relationship Id="rId18" Type="http://schemas.openxmlformats.org/officeDocument/2006/relationships/slideLayout" Target="../slideLayouts/slideLayout42.xml"/><Relationship Id="rId26" Type="http://schemas.openxmlformats.org/officeDocument/2006/relationships/slideLayout" Target="../slideLayouts/slideLayout50.xml"/><Relationship Id="rId3" Type="http://schemas.openxmlformats.org/officeDocument/2006/relationships/slideLayout" Target="../slideLayouts/slideLayout27.xml"/><Relationship Id="rId21" Type="http://schemas.openxmlformats.org/officeDocument/2006/relationships/slideLayout" Target="../slideLayouts/slideLayout45.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17" Type="http://schemas.openxmlformats.org/officeDocument/2006/relationships/slideLayout" Target="../slideLayouts/slideLayout41.xml"/><Relationship Id="rId25" Type="http://schemas.openxmlformats.org/officeDocument/2006/relationships/slideLayout" Target="../slideLayouts/slideLayout49.xml"/><Relationship Id="rId2" Type="http://schemas.openxmlformats.org/officeDocument/2006/relationships/slideLayout" Target="../slideLayouts/slideLayout26.xml"/><Relationship Id="rId16" Type="http://schemas.openxmlformats.org/officeDocument/2006/relationships/slideLayout" Target="../slideLayouts/slideLayout40.xml"/><Relationship Id="rId20" Type="http://schemas.openxmlformats.org/officeDocument/2006/relationships/slideLayout" Target="../slideLayouts/slideLayout44.xml"/><Relationship Id="rId29" Type="http://schemas.openxmlformats.org/officeDocument/2006/relationships/slideLayout" Target="../slideLayouts/slideLayout53.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24" Type="http://schemas.openxmlformats.org/officeDocument/2006/relationships/slideLayout" Target="../slideLayouts/slideLayout48.xml"/><Relationship Id="rId5" Type="http://schemas.openxmlformats.org/officeDocument/2006/relationships/slideLayout" Target="../slideLayouts/slideLayout29.xml"/><Relationship Id="rId15" Type="http://schemas.openxmlformats.org/officeDocument/2006/relationships/slideLayout" Target="../slideLayouts/slideLayout39.xml"/><Relationship Id="rId23" Type="http://schemas.openxmlformats.org/officeDocument/2006/relationships/slideLayout" Target="../slideLayouts/slideLayout47.xml"/><Relationship Id="rId28" Type="http://schemas.openxmlformats.org/officeDocument/2006/relationships/slideLayout" Target="../slideLayouts/slideLayout52.xml"/><Relationship Id="rId10" Type="http://schemas.openxmlformats.org/officeDocument/2006/relationships/slideLayout" Target="../slideLayouts/slideLayout34.xml"/><Relationship Id="rId19" Type="http://schemas.openxmlformats.org/officeDocument/2006/relationships/slideLayout" Target="../slideLayouts/slideLayout43.xml"/><Relationship Id="rId31" Type="http://schemas.openxmlformats.org/officeDocument/2006/relationships/image" Target="../media/image1.jpeg"/><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slideLayout" Target="../slideLayouts/slideLayout38.xml"/><Relationship Id="rId22" Type="http://schemas.openxmlformats.org/officeDocument/2006/relationships/slideLayout" Target="../slideLayouts/slideLayout46.xml"/><Relationship Id="rId27" Type="http://schemas.openxmlformats.org/officeDocument/2006/relationships/slideLayout" Target="../slideLayouts/slideLayout51.xml"/><Relationship Id="rId30"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56.xml"/><Relationship Id="rId7" Type="http://schemas.openxmlformats.org/officeDocument/2006/relationships/image" Target="../media/image1.jpeg"/><Relationship Id="rId2" Type="http://schemas.openxmlformats.org/officeDocument/2006/relationships/slideLayout" Target="../slideLayouts/slideLayout55.xml"/><Relationship Id="rId1" Type="http://schemas.openxmlformats.org/officeDocument/2006/relationships/slideLayout" Target="../slideLayouts/slideLayout54.xml"/><Relationship Id="rId6" Type="http://schemas.openxmlformats.org/officeDocument/2006/relationships/theme" Target="../theme/theme3.xml"/><Relationship Id="rId5" Type="http://schemas.openxmlformats.org/officeDocument/2006/relationships/slideLayout" Target="../slideLayouts/slideLayout58.xml"/><Relationship Id="rId4" Type="http://schemas.openxmlformats.org/officeDocument/2006/relationships/slideLayout" Target="../slideLayouts/slideLayout5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6.xml"/><Relationship Id="rId13" Type="http://schemas.openxmlformats.org/officeDocument/2006/relationships/slideLayout" Target="../slideLayouts/slideLayout71.xml"/><Relationship Id="rId18" Type="http://schemas.openxmlformats.org/officeDocument/2006/relationships/slideLayout" Target="../slideLayouts/slideLayout76.xml"/><Relationship Id="rId26" Type="http://schemas.openxmlformats.org/officeDocument/2006/relationships/slideLayout" Target="../slideLayouts/slideLayout84.xml"/><Relationship Id="rId3" Type="http://schemas.openxmlformats.org/officeDocument/2006/relationships/slideLayout" Target="../slideLayouts/slideLayout61.xml"/><Relationship Id="rId21" Type="http://schemas.openxmlformats.org/officeDocument/2006/relationships/slideLayout" Target="../slideLayouts/slideLayout79.xml"/><Relationship Id="rId7" Type="http://schemas.openxmlformats.org/officeDocument/2006/relationships/slideLayout" Target="../slideLayouts/slideLayout65.xml"/><Relationship Id="rId12" Type="http://schemas.openxmlformats.org/officeDocument/2006/relationships/slideLayout" Target="../slideLayouts/slideLayout70.xml"/><Relationship Id="rId17" Type="http://schemas.openxmlformats.org/officeDocument/2006/relationships/slideLayout" Target="../slideLayouts/slideLayout75.xml"/><Relationship Id="rId25" Type="http://schemas.openxmlformats.org/officeDocument/2006/relationships/slideLayout" Target="../slideLayouts/slideLayout83.xml"/><Relationship Id="rId2" Type="http://schemas.openxmlformats.org/officeDocument/2006/relationships/slideLayout" Target="../slideLayouts/slideLayout60.xml"/><Relationship Id="rId16" Type="http://schemas.openxmlformats.org/officeDocument/2006/relationships/slideLayout" Target="../slideLayouts/slideLayout74.xml"/><Relationship Id="rId20" Type="http://schemas.openxmlformats.org/officeDocument/2006/relationships/slideLayout" Target="../slideLayouts/slideLayout78.xml"/><Relationship Id="rId29" Type="http://schemas.openxmlformats.org/officeDocument/2006/relationships/image" Target="../media/image1.jpeg"/><Relationship Id="rId1" Type="http://schemas.openxmlformats.org/officeDocument/2006/relationships/slideLayout" Target="../slideLayouts/slideLayout59.xml"/><Relationship Id="rId6" Type="http://schemas.openxmlformats.org/officeDocument/2006/relationships/slideLayout" Target="../slideLayouts/slideLayout64.xml"/><Relationship Id="rId11" Type="http://schemas.openxmlformats.org/officeDocument/2006/relationships/slideLayout" Target="../slideLayouts/slideLayout69.xml"/><Relationship Id="rId24" Type="http://schemas.openxmlformats.org/officeDocument/2006/relationships/slideLayout" Target="../slideLayouts/slideLayout82.xml"/><Relationship Id="rId5" Type="http://schemas.openxmlformats.org/officeDocument/2006/relationships/slideLayout" Target="../slideLayouts/slideLayout63.xml"/><Relationship Id="rId15" Type="http://schemas.openxmlformats.org/officeDocument/2006/relationships/slideLayout" Target="../slideLayouts/slideLayout73.xml"/><Relationship Id="rId23" Type="http://schemas.openxmlformats.org/officeDocument/2006/relationships/slideLayout" Target="../slideLayouts/slideLayout81.xml"/><Relationship Id="rId28" Type="http://schemas.openxmlformats.org/officeDocument/2006/relationships/theme" Target="../theme/theme4.xml"/><Relationship Id="rId10" Type="http://schemas.openxmlformats.org/officeDocument/2006/relationships/slideLayout" Target="../slideLayouts/slideLayout68.xml"/><Relationship Id="rId19" Type="http://schemas.openxmlformats.org/officeDocument/2006/relationships/slideLayout" Target="../slideLayouts/slideLayout77.xml"/><Relationship Id="rId4" Type="http://schemas.openxmlformats.org/officeDocument/2006/relationships/slideLayout" Target="../slideLayouts/slideLayout62.xml"/><Relationship Id="rId9" Type="http://schemas.openxmlformats.org/officeDocument/2006/relationships/slideLayout" Target="../slideLayouts/slideLayout67.xml"/><Relationship Id="rId14" Type="http://schemas.openxmlformats.org/officeDocument/2006/relationships/slideLayout" Target="../slideLayouts/slideLayout72.xml"/><Relationship Id="rId22" Type="http://schemas.openxmlformats.org/officeDocument/2006/relationships/slideLayout" Target="../slideLayouts/slideLayout80.xml"/><Relationship Id="rId27" Type="http://schemas.openxmlformats.org/officeDocument/2006/relationships/slideLayout" Target="../slideLayouts/slideLayout8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 name="Picture 1" descr="AZ_SYMBOL_RGB.jpg"/>
          <p:cNvPicPr>
            <a:picLocks noChangeAspect="1"/>
          </p:cNvPicPr>
          <p:nvPr userDrawn="1"/>
        </p:nvPicPr>
        <p:blipFill>
          <a:blip r:embed="rId26" cstate="screen">
            <a:extLst>
              <a:ext uri="{28A0092B-C50C-407E-A947-70E740481C1C}">
                <a14:useLocalDpi xmlns:a14="http://schemas.microsoft.com/office/drawing/2010/main"/>
              </a:ext>
            </a:extLst>
          </a:blip>
          <a:stretch>
            <a:fillRect/>
          </a:stretch>
        </p:blipFill>
        <p:spPr>
          <a:xfrm>
            <a:off x="8440596" y="4497844"/>
            <a:ext cx="453600" cy="522161"/>
          </a:xfrm>
          <a:prstGeom prst="rect">
            <a:avLst/>
          </a:prstGeom>
        </p:spPr>
      </p:pic>
      <p:sp>
        <p:nvSpPr>
          <p:cNvPr id="8"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Tree>
    <p:extLst>
      <p:ext uri="{BB962C8B-B14F-4D97-AF65-F5344CB8AC3E}">
        <p14:creationId xmlns:p14="http://schemas.microsoft.com/office/powerpoint/2010/main" val="3211318905"/>
      </p:ext>
    </p:extLst>
  </p:cSld>
  <p:clrMap bg1="lt1" tx1="dk1" bg2="lt2" tx2="dk2" accent1="accent1" accent2="accent2" accent3="accent3" accent4="accent4" accent5="accent5" accent6="accent6" hlink="hlink" folHlink="folHlink"/>
  <p:sldLayoutIdLst>
    <p:sldLayoutId id="2147483752" r:id="rId1"/>
    <p:sldLayoutId id="2147483830" r:id="rId2"/>
    <p:sldLayoutId id="2147483828" r:id="rId3"/>
    <p:sldLayoutId id="2147483790" r:id="rId4"/>
    <p:sldLayoutId id="2147483792" r:id="rId5"/>
    <p:sldLayoutId id="2147483793" r:id="rId6"/>
    <p:sldLayoutId id="2147483824" r:id="rId7"/>
    <p:sldLayoutId id="2147483826" r:id="rId8"/>
    <p:sldLayoutId id="2147483794" r:id="rId9"/>
    <p:sldLayoutId id="2147483832" r:id="rId10"/>
    <p:sldLayoutId id="2147483842" r:id="rId11"/>
    <p:sldLayoutId id="2147483843" r:id="rId12"/>
    <p:sldLayoutId id="2147483844" r:id="rId13"/>
    <p:sldLayoutId id="2147483795" r:id="rId14"/>
    <p:sldLayoutId id="2147483796" r:id="rId15"/>
    <p:sldLayoutId id="2147483833" r:id="rId16"/>
    <p:sldLayoutId id="2147483837" r:id="rId17"/>
    <p:sldLayoutId id="2147483839" r:id="rId18"/>
    <p:sldLayoutId id="2147483797" r:id="rId19"/>
    <p:sldLayoutId id="2147483798" r:id="rId20"/>
    <p:sldLayoutId id="2147483799" r:id="rId21"/>
    <p:sldLayoutId id="2147483789" r:id="rId22"/>
    <p:sldLayoutId id="2147483848" r:id="rId23"/>
    <p:sldLayoutId id="2147483849" r:id="rId24"/>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pic>
        <p:nvPicPr>
          <p:cNvPr id="5" name="Picture 4" descr="AZ_SYMBOL_RGB.jpg"/>
          <p:cNvPicPr>
            <a:picLocks noChangeAspect="1"/>
          </p:cNvPicPr>
          <p:nvPr userDrawn="1"/>
        </p:nvPicPr>
        <p:blipFill>
          <a:blip r:embed="rId31" cstate="screen">
            <a:extLst>
              <a:ext uri="{28A0092B-C50C-407E-A947-70E740481C1C}">
                <a14:useLocalDpi xmlns:a14="http://schemas.microsoft.com/office/drawing/2010/main"/>
              </a:ext>
            </a:extLst>
          </a:blip>
          <a:stretch>
            <a:fillRect/>
          </a:stretch>
        </p:blipFill>
        <p:spPr>
          <a:xfrm>
            <a:off x="8440596" y="4497844"/>
            <a:ext cx="453600" cy="522161"/>
          </a:xfrm>
          <a:prstGeom prst="rect">
            <a:avLst/>
          </a:prstGeom>
        </p:spPr>
      </p:pic>
    </p:spTree>
    <p:extLst>
      <p:ext uri="{BB962C8B-B14F-4D97-AF65-F5344CB8AC3E}">
        <p14:creationId xmlns:p14="http://schemas.microsoft.com/office/powerpoint/2010/main" val="60529653"/>
      </p:ext>
    </p:extLst>
  </p:cSld>
  <p:clrMap bg1="lt1" tx1="dk1" bg2="lt2" tx2="dk2" accent1="accent1" accent2="accent2" accent3="accent3" accent4="accent4" accent5="accent5" accent6="accent6" hlink="hlink" folHlink="folHlink"/>
  <p:sldLayoutIdLst>
    <p:sldLayoutId id="2147483835" r:id="rId1"/>
    <p:sldLayoutId id="2147483831" r:id="rId2"/>
    <p:sldLayoutId id="2147483829" r:id="rId3"/>
    <p:sldLayoutId id="2147483812" r:id="rId4"/>
    <p:sldLayoutId id="2147483813" r:id="rId5"/>
    <p:sldLayoutId id="2147483814" r:id="rId6"/>
    <p:sldLayoutId id="2147483825" r:id="rId7"/>
    <p:sldLayoutId id="2147483827" r:id="rId8"/>
    <p:sldLayoutId id="2147483815" r:id="rId9"/>
    <p:sldLayoutId id="2147483811" r:id="rId10"/>
    <p:sldLayoutId id="2147483846" r:id="rId11"/>
    <p:sldLayoutId id="2147483845" r:id="rId12"/>
    <p:sldLayoutId id="2147483847" r:id="rId13"/>
    <p:sldLayoutId id="2147483806" r:id="rId14"/>
    <p:sldLayoutId id="2147483807" r:id="rId15"/>
    <p:sldLayoutId id="2147483841" r:id="rId16"/>
    <p:sldLayoutId id="2147483838" r:id="rId17"/>
    <p:sldLayoutId id="2147483840" r:id="rId18"/>
    <p:sldLayoutId id="2147483808" r:id="rId19"/>
    <p:sldLayoutId id="2147483809" r:id="rId20"/>
    <p:sldLayoutId id="2147483810" r:id="rId21"/>
    <p:sldLayoutId id="2147483816" r:id="rId22"/>
    <p:sldLayoutId id="2147483817" r:id="rId23"/>
    <p:sldLayoutId id="2147483818" r:id="rId24"/>
    <p:sldLayoutId id="2147483819" r:id="rId25"/>
    <p:sldLayoutId id="2147483820" r:id="rId26"/>
    <p:sldLayoutId id="2147483821" r:id="rId27"/>
    <p:sldLayoutId id="2147483822" r:id="rId28"/>
    <p:sldLayoutId id="2147483823" r:id="rId29"/>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pic>
        <p:nvPicPr>
          <p:cNvPr id="5" name="Picture 4" descr="AZ_SYMBOL_RGB.jpg"/>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8440596" y="4497844"/>
            <a:ext cx="453600" cy="522161"/>
          </a:xfrm>
          <a:prstGeom prst="rect">
            <a:avLst/>
          </a:prstGeom>
        </p:spPr>
      </p:pic>
    </p:spTree>
    <p:extLst>
      <p:ext uri="{BB962C8B-B14F-4D97-AF65-F5344CB8AC3E}">
        <p14:creationId xmlns:p14="http://schemas.microsoft.com/office/powerpoint/2010/main" val="560800452"/>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5"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pic>
        <p:nvPicPr>
          <p:cNvPr id="4" name="Picture 3" descr="AZ_SYMBOL_RGB.jpg"/>
          <p:cNvPicPr>
            <a:picLocks noChangeAspect="1"/>
          </p:cNvPicPr>
          <p:nvPr userDrawn="1"/>
        </p:nvPicPr>
        <p:blipFill>
          <a:blip r:embed="rId29" cstate="screen">
            <a:extLst>
              <a:ext uri="{28A0092B-C50C-407E-A947-70E740481C1C}">
                <a14:useLocalDpi xmlns:a14="http://schemas.microsoft.com/office/drawing/2010/main"/>
              </a:ext>
            </a:extLst>
          </a:blip>
          <a:stretch>
            <a:fillRect/>
          </a:stretch>
        </p:blipFill>
        <p:spPr>
          <a:xfrm>
            <a:off x="8440596" y="4497844"/>
            <a:ext cx="453600" cy="522161"/>
          </a:xfrm>
          <a:prstGeom prst="rect">
            <a:avLst/>
          </a:prstGeom>
        </p:spPr>
      </p:pic>
    </p:spTree>
    <p:extLst>
      <p:ext uri="{BB962C8B-B14F-4D97-AF65-F5344CB8AC3E}">
        <p14:creationId xmlns:p14="http://schemas.microsoft.com/office/powerpoint/2010/main" val="525332996"/>
      </p:ext>
    </p:extLst>
  </p:cSld>
  <p:clrMap bg1="lt1" tx1="dk1" bg2="lt2" tx2="dk2" accent1="accent1" accent2="accent2" accent3="accent3" accent4="accent4" accent5="accent5" accent6="accent6" hlink="hlink" folHlink="folHlink"/>
  <p:sldLayoutIdLst>
    <p:sldLayoutId id="2147483676" r:id="rId1"/>
    <p:sldLayoutId id="2147483714" r:id="rId2"/>
    <p:sldLayoutId id="2147483720" r:id="rId3"/>
    <p:sldLayoutId id="2147483721" r:id="rId4"/>
    <p:sldLayoutId id="2147483722" r:id="rId5"/>
    <p:sldLayoutId id="2147483723" r:id="rId6"/>
    <p:sldLayoutId id="2147483724" r:id="rId7"/>
    <p:sldLayoutId id="2147483684" r:id="rId8"/>
    <p:sldLayoutId id="2147483765" r:id="rId9"/>
    <p:sldLayoutId id="2147483766" r:id="rId10"/>
    <p:sldLayoutId id="2147483767" r:id="rId11"/>
    <p:sldLayoutId id="2147483768" r:id="rId12"/>
    <p:sldLayoutId id="2147483769" r:id="rId13"/>
    <p:sldLayoutId id="2147483770" r:id="rId14"/>
    <p:sldLayoutId id="2147483771" r:id="rId15"/>
    <p:sldLayoutId id="2147483772" r:id="rId16"/>
    <p:sldLayoutId id="2147483773" r:id="rId17"/>
    <p:sldLayoutId id="2147483774" r:id="rId18"/>
    <p:sldLayoutId id="2147483775" r:id="rId19"/>
    <p:sldLayoutId id="2147483776" r:id="rId20"/>
    <p:sldLayoutId id="2147483777" r:id="rId21"/>
    <p:sldLayoutId id="2147483778" r:id="rId22"/>
    <p:sldLayoutId id="2147483779" r:id="rId23"/>
    <p:sldLayoutId id="2147483780" r:id="rId24"/>
    <p:sldLayoutId id="2147483781" r:id="rId25"/>
    <p:sldLayoutId id="2147483782" r:id="rId26"/>
    <p:sldLayoutId id="2147483783" r:id="rId27"/>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0.xml"/><Relationship Id="rId5" Type="http://schemas.openxmlformats.org/officeDocument/2006/relationships/hyperlink" Target="https://github.com/THargreaves/beginners-python/blob/master/session_eight/session_eight_filled_template.ipynb" TargetMode="External"/><Relationship Id="rId4" Type="http://schemas.openxmlformats.org/officeDocument/2006/relationships/hyperlink" Target="https://colab.research.google.com/github/THargreaves/beginners-python/blob/master/session_eight/session_eight_blank_template.ipynb" TargetMode="External"/></Relationships>
</file>

<file path=ppt/slides/_rels/slide1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35.png"/><Relationship Id="rId1" Type="http://schemas.openxmlformats.org/officeDocument/2006/relationships/slideLayout" Target="../slideLayouts/slideLayout24.xml"/><Relationship Id="rId4" Type="http://schemas.openxmlformats.org/officeDocument/2006/relationships/image" Target="../media/image47.png"/></Relationships>
</file>

<file path=ppt/slides/_rels/slide1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35.png"/><Relationship Id="rId1" Type="http://schemas.openxmlformats.org/officeDocument/2006/relationships/slideLayout" Target="../slideLayouts/slideLayout24.xml"/><Relationship Id="rId4" Type="http://schemas.openxmlformats.org/officeDocument/2006/relationships/image" Target="../media/image49.png"/></Relationships>
</file>

<file path=ppt/slides/_rels/slide1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4.xml"/></Relationships>
</file>

<file path=ppt/slides/_rels/slide1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35.png"/><Relationship Id="rId1" Type="http://schemas.openxmlformats.org/officeDocument/2006/relationships/slideLayout" Target="../slideLayouts/slideLayout24.xml"/></Relationships>
</file>

<file path=ppt/slides/_rels/slide1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4.xml"/></Relationships>
</file>

<file path=ppt/slides/_rels/slide1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35.png"/><Relationship Id="rId1" Type="http://schemas.openxmlformats.org/officeDocument/2006/relationships/slideLayout" Target="../slideLayouts/slideLayout24.xml"/><Relationship Id="rId4" Type="http://schemas.openxmlformats.org/officeDocument/2006/relationships/image" Target="../media/image52.png"/></Relationships>
</file>

<file path=ppt/slides/_rels/slide1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35.png"/><Relationship Id="rId1" Type="http://schemas.openxmlformats.org/officeDocument/2006/relationships/slideLayout" Target="../slideLayouts/slideLayout24.xml"/><Relationship Id="rId5" Type="http://schemas.openxmlformats.org/officeDocument/2006/relationships/image" Target="../media/image55.png"/><Relationship Id="rId4" Type="http://schemas.openxmlformats.org/officeDocument/2006/relationships/image" Target="../media/image54.png"/></Relationships>
</file>

<file path=ppt/slides/_rels/slide1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4.xml"/></Relationships>
</file>

<file path=ppt/slides/_rels/slide1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35.png"/><Relationship Id="rId1" Type="http://schemas.openxmlformats.org/officeDocument/2006/relationships/slideLayout" Target="../slideLayouts/slideLayout24.xml"/><Relationship Id="rId4" Type="http://schemas.openxmlformats.org/officeDocument/2006/relationships/image" Target="../media/image57.png"/></Relationships>
</file>

<file path=ppt/slides/_rels/slide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3.xml"/></Relationships>
</file>

<file path=ppt/slides/_rels/slide2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35.png"/><Relationship Id="rId1" Type="http://schemas.openxmlformats.org/officeDocument/2006/relationships/slideLayout" Target="../slideLayouts/slideLayout24.xml"/><Relationship Id="rId4" Type="http://schemas.openxmlformats.org/officeDocument/2006/relationships/image" Target="../media/image59.png"/></Relationships>
</file>

<file path=ppt/slides/_rels/slide2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35.png"/><Relationship Id="rId1" Type="http://schemas.openxmlformats.org/officeDocument/2006/relationships/slideLayout" Target="../slideLayouts/slideLayout24.xml"/><Relationship Id="rId5" Type="http://schemas.openxmlformats.org/officeDocument/2006/relationships/image" Target="../media/image62.png"/><Relationship Id="rId4" Type="http://schemas.openxmlformats.org/officeDocument/2006/relationships/image" Target="../media/image61.png"/></Relationships>
</file>

<file path=ppt/slides/_rels/slide2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35.png"/><Relationship Id="rId1" Type="http://schemas.openxmlformats.org/officeDocument/2006/relationships/slideLayout" Target="../slideLayouts/slideLayout24.xml"/><Relationship Id="rId4" Type="http://schemas.openxmlformats.org/officeDocument/2006/relationships/image" Target="../media/image64.png"/></Relationships>
</file>

<file path=ppt/slides/_rels/slide2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4.xml"/></Relationships>
</file>

<file path=ppt/slides/_rels/slide2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5.png"/><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40.png"/><Relationship Id="rId2" Type="http://schemas.openxmlformats.org/officeDocument/2006/relationships/image" Target="../media/image38.png"/><Relationship Id="rId1" Type="http://schemas.openxmlformats.org/officeDocument/2006/relationships/slideLayout" Target="../slideLayouts/slideLayout24.xml"/><Relationship Id="rId6" Type="http://schemas.openxmlformats.org/officeDocument/2006/relationships/hyperlink" Target="https://www.flaticon.com/authors/pixel-perfect" TargetMode="External"/><Relationship Id="rId5" Type="http://schemas.openxmlformats.org/officeDocument/2006/relationships/hyperlink" Target="https://colab.research.google.com/github/THargreaves/beginners-python/blob/master/session_eight/resources" TargetMode="External"/><Relationship Id="rId4" Type="http://schemas.openxmlformats.org/officeDocument/2006/relationships/image" Target="../media/image39.png"/></Relationships>
</file>

<file path=ppt/slides/_rels/slide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5.png"/><Relationship Id="rId1" Type="http://schemas.openxmlformats.org/officeDocument/2006/relationships/slideLayout" Target="../slideLayouts/slideLayout24.xml"/><Relationship Id="rId4" Type="http://schemas.openxmlformats.org/officeDocument/2006/relationships/image" Target="../media/image42.png"/></Relationships>
</file>

<file path=ppt/slides/_rels/slide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5.png"/><Relationship Id="rId1" Type="http://schemas.openxmlformats.org/officeDocument/2006/relationships/slideLayout" Target="../slideLayouts/slideLayout24.xml"/></Relationships>
</file>

<file path=ppt/slides/_rels/slide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4.xml"/></Relationships>
</file>

<file path=ppt/slides/_rels/slide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35.png"/><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35.png"/><Relationship Id="rId1" Type="http://schemas.openxmlformats.org/officeDocument/2006/relationships/slideLayout" Target="../slideLayouts/slideLayout2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D8AD59-EFB0-42F3-8BCC-D937A691AD5F}"/>
              </a:ext>
            </a:extLst>
          </p:cNvPr>
          <p:cNvSpPr>
            <a:spLocks noGrp="1"/>
          </p:cNvSpPr>
          <p:nvPr>
            <p:ph type="title"/>
          </p:nvPr>
        </p:nvSpPr>
        <p:spPr/>
        <p:txBody>
          <a:bodyPr/>
          <a:lstStyle/>
          <a:p>
            <a:r>
              <a:rPr lang="en-GB" dirty="0"/>
              <a:t>Beginner’s Python – Session Eight</a:t>
            </a:r>
          </a:p>
        </p:txBody>
      </p:sp>
      <p:sp>
        <p:nvSpPr>
          <p:cNvPr id="9" name="Text Placeholder 2">
            <a:extLst>
              <a:ext uri="{FF2B5EF4-FFF2-40B4-BE49-F238E27FC236}">
                <a16:creationId xmlns:a16="http://schemas.microsoft.com/office/drawing/2014/main" id="{ABC40F32-9AF0-4807-A64E-E26CD6496A17}"/>
              </a:ext>
            </a:extLst>
          </p:cNvPr>
          <p:cNvSpPr txBox="1">
            <a:spLocks/>
          </p:cNvSpPr>
          <p:nvPr/>
        </p:nvSpPr>
        <p:spPr>
          <a:xfrm>
            <a:off x="216001" y="2571750"/>
            <a:ext cx="6480000" cy="190800"/>
          </a:xfrm>
          <a:prstGeom prst="rect">
            <a:avLst/>
          </a:prstGeom>
        </p:spPr>
        <p:txBody>
          <a:bodyPr vert="horz"/>
          <a:lstStyle>
            <a:lvl1pPr marL="0" indent="0" algn="l" defTabSz="457200" rtl="0" eaLnBrk="1" latinLnBrk="0" hangingPunct="1">
              <a:lnSpc>
                <a:spcPts val="1100"/>
              </a:lnSpc>
              <a:spcBef>
                <a:spcPts val="0"/>
              </a:spcBef>
              <a:buFont typeface="Arial"/>
              <a:buNone/>
              <a:defRPr sz="1400" b="1" kern="1200">
                <a:solidFill>
                  <a:schemeClr val="tx1"/>
                </a:solidFill>
                <a:latin typeface="Arial" pitchFamily="34" charset="0"/>
                <a:ea typeface="+mn-ea"/>
                <a:cs typeface="Arial" pitchFamily="34" charset="0"/>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GB"/>
              <a:t>The AZ Code Club Team</a:t>
            </a:r>
            <a:endParaRPr lang="en-GB" dirty="0"/>
          </a:p>
        </p:txBody>
      </p:sp>
      <p:sp>
        <p:nvSpPr>
          <p:cNvPr id="12" name="TextBox 11">
            <a:extLst>
              <a:ext uri="{FF2B5EF4-FFF2-40B4-BE49-F238E27FC236}">
                <a16:creationId xmlns:a16="http://schemas.microsoft.com/office/drawing/2014/main" id="{985D365E-B96A-4BF7-92FA-6E93637DF714}"/>
              </a:ext>
            </a:extLst>
          </p:cNvPr>
          <p:cNvSpPr txBox="1"/>
          <p:nvPr/>
        </p:nvSpPr>
        <p:spPr>
          <a:xfrm>
            <a:off x="7712869" y="2486998"/>
            <a:ext cx="1321594" cy="246221"/>
          </a:xfrm>
          <a:prstGeom prst="rect">
            <a:avLst/>
          </a:prstGeom>
          <a:noFill/>
        </p:spPr>
        <p:txBody>
          <a:bodyPr wrap="square" rtlCol="0" anchor="ctr">
            <a:spAutoFit/>
          </a:bodyPr>
          <a:lstStyle/>
          <a:p>
            <a:pPr algn="ctr"/>
            <a:r>
              <a:rPr lang="en-GB" sz="1000" b="1" dirty="0"/>
              <a:t>Filled Template</a:t>
            </a:r>
          </a:p>
        </p:txBody>
      </p:sp>
      <p:pic>
        <p:nvPicPr>
          <p:cNvPr id="13" name="Picture 2" descr="Show notebooks in Drive">
            <a:extLst>
              <a:ext uri="{FF2B5EF4-FFF2-40B4-BE49-F238E27FC236}">
                <a16:creationId xmlns:a16="http://schemas.microsoft.com/office/drawing/2014/main" id="{F6321C25-0F74-408F-A3C5-50E86A60E21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9098" b="19189"/>
          <a:stretch/>
        </p:blipFill>
        <p:spPr bwMode="auto">
          <a:xfrm>
            <a:off x="6490781" y="1764352"/>
            <a:ext cx="1102308" cy="680270"/>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83469AF1-BC2E-4678-B395-B62C364BC3CC}"/>
              </a:ext>
            </a:extLst>
          </p:cNvPr>
          <p:cNvSpPr txBox="1"/>
          <p:nvPr/>
        </p:nvSpPr>
        <p:spPr>
          <a:xfrm>
            <a:off x="6386573" y="2486998"/>
            <a:ext cx="1321594" cy="246221"/>
          </a:xfrm>
          <a:prstGeom prst="rect">
            <a:avLst/>
          </a:prstGeom>
          <a:noFill/>
        </p:spPr>
        <p:txBody>
          <a:bodyPr wrap="square" rtlCol="0" anchor="ctr">
            <a:spAutoFit/>
          </a:bodyPr>
          <a:lstStyle/>
          <a:p>
            <a:pPr algn="ctr"/>
            <a:r>
              <a:rPr lang="en-GB" sz="1000" b="1" dirty="0"/>
              <a:t>Blank Template</a:t>
            </a:r>
          </a:p>
        </p:txBody>
      </p:sp>
      <p:pic>
        <p:nvPicPr>
          <p:cNvPr id="15" name="Picture 4" descr="File:Jupyter logo.svg - Wikimedia Commons">
            <a:extLst>
              <a:ext uri="{FF2B5EF4-FFF2-40B4-BE49-F238E27FC236}">
                <a16:creationId xmlns:a16="http://schemas.microsoft.com/office/drawing/2014/main" id="{C4C77A1E-3C15-42CF-AE22-AE64AA9F31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46802" y="1718983"/>
            <a:ext cx="649026" cy="752359"/>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a:hlinkClick r:id="rId4"/>
            <a:extLst>
              <a:ext uri="{FF2B5EF4-FFF2-40B4-BE49-F238E27FC236}">
                <a16:creationId xmlns:a16="http://schemas.microsoft.com/office/drawing/2014/main" id="{6220F8D2-33B8-4FEE-9932-C559DEECD523}"/>
              </a:ext>
            </a:extLst>
          </p:cNvPr>
          <p:cNvSpPr/>
          <p:nvPr/>
        </p:nvSpPr>
        <p:spPr>
          <a:xfrm>
            <a:off x="6445624" y="1585681"/>
            <a:ext cx="1186272" cy="1176867"/>
          </a:xfrm>
          <a:prstGeom prst="rect">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ln>
                <a:solidFill>
                  <a:schemeClr val="tx1"/>
                </a:solidFill>
              </a:ln>
            </a:endParaRPr>
          </a:p>
        </p:txBody>
      </p:sp>
      <p:sp>
        <p:nvSpPr>
          <p:cNvPr id="17" name="Rectangle 16">
            <a:hlinkClick r:id="rId5"/>
            <a:extLst>
              <a:ext uri="{FF2B5EF4-FFF2-40B4-BE49-F238E27FC236}">
                <a16:creationId xmlns:a16="http://schemas.microsoft.com/office/drawing/2014/main" id="{9CEDB4F5-F9DD-47DC-A256-10DDF5DDC1D5}"/>
              </a:ext>
            </a:extLst>
          </p:cNvPr>
          <p:cNvSpPr/>
          <p:nvPr/>
        </p:nvSpPr>
        <p:spPr>
          <a:xfrm>
            <a:off x="7778179" y="1585681"/>
            <a:ext cx="1186272" cy="1176867"/>
          </a:xfrm>
          <a:prstGeom prst="rect">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ln>
                <a:solidFill>
                  <a:schemeClr val="tx1"/>
                </a:solidFill>
              </a:ln>
              <a:noFill/>
            </a:endParaRPr>
          </a:p>
        </p:txBody>
      </p:sp>
    </p:spTree>
    <p:extLst>
      <p:ext uri="{BB962C8B-B14F-4D97-AF65-F5344CB8AC3E}">
        <p14:creationId xmlns:p14="http://schemas.microsoft.com/office/powerpoint/2010/main" val="2119313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A9A4F-1DFD-49DB-8569-F5AB18BD6161}"/>
              </a:ext>
            </a:extLst>
          </p:cNvPr>
          <p:cNvSpPr>
            <a:spLocks noGrp="1"/>
          </p:cNvSpPr>
          <p:nvPr>
            <p:ph type="title"/>
          </p:nvPr>
        </p:nvSpPr>
        <p:spPr/>
        <p:txBody>
          <a:bodyPr/>
          <a:lstStyle/>
          <a:p>
            <a:r>
              <a:rPr lang="en-GB" dirty="0"/>
              <a:t>Reading Text Files Sequentially Puzzles</a:t>
            </a:r>
          </a:p>
        </p:txBody>
      </p:sp>
      <p:sp>
        <p:nvSpPr>
          <p:cNvPr id="3" name="Slide Number Placeholder 2">
            <a:extLst>
              <a:ext uri="{FF2B5EF4-FFF2-40B4-BE49-F238E27FC236}">
                <a16:creationId xmlns:a16="http://schemas.microsoft.com/office/drawing/2014/main" id="{7C3E703A-A386-472F-AD27-D2D983CC7A66}"/>
              </a:ext>
            </a:extLst>
          </p:cNvPr>
          <p:cNvSpPr>
            <a:spLocks noGrp="1"/>
          </p:cNvSpPr>
          <p:nvPr>
            <p:ph type="sldNum" sz="quarter" idx="4"/>
          </p:nvPr>
        </p:nvSpPr>
        <p:spPr/>
        <p:txBody>
          <a:bodyPr/>
          <a:lstStyle/>
          <a:p>
            <a:fld id="{3C4F54F3-C349-4609-AFEE-01462D5C7942}" type="slidenum">
              <a:rPr lang="en-GB" smtClean="0"/>
              <a:pPr/>
              <a:t>10</a:t>
            </a:fld>
            <a:endParaRPr lang="en-GB"/>
          </a:p>
        </p:txBody>
      </p:sp>
      <p:pic>
        <p:nvPicPr>
          <p:cNvPr id="11" name="Picture 10">
            <a:extLst>
              <a:ext uri="{FF2B5EF4-FFF2-40B4-BE49-F238E27FC236}">
                <a16:creationId xmlns:a16="http://schemas.microsoft.com/office/drawing/2014/main" id="{AE10D547-F5D1-43D9-93EA-E166E3C73F57}"/>
              </a:ext>
            </a:extLst>
          </p:cNvPr>
          <p:cNvPicPr>
            <a:picLocks noChangeAspect="1"/>
          </p:cNvPicPr>
          <p:nvPr/>
        </p:nvPicPr>
        <p:blipFill rotWithShape="1">
          <a:blip r:embed="rId2"/>
          <a:srcRect l="2982" t="3174" r="2869" b="2900"/>
          <a:stretch/>
        </p:blipFill>
        <p:spPr>
          <a:xfrm>
            <a:off x="8576572" y="4598283"/>
            <a:ext cx="498106" cy="496941"/>
          </a:xfrm>
          <a:prstGeom prst="ellipse">
            <a:avLst/>
          </a:prstGeom>
        </p:spPr>
      </p:pic>
      <p:sp>
        <p:nvSpPr>
          <p:cNvPr id="6" name="Text Placeholder 2">
            <a:extLst>
              <a:ext uri="{FF2B5EF4-FFF2-40B4-BE49-F238E27FC236}">
                <a16:creationId xmlns:a16="http://schemas.microsoft.com/office/drawing/2014/main" id="{28280EFD-605B-4843-8D20-931E34B69861}"/>
              </a:ext>
            </a:extLst>
          </p:cNvPr>
          <p:cNvSpPr txBox="1">
            <a:spLocks/>
          </p:cNvSpPr>
          <p:nvPr/>
        </p:nvSpPr>
        <p:spPr>
          <a:xfrm>
            <a:off x="237061" y="712956"/>
            <a:ext cx="8619938" cy="4226139"/>
          </a:xfrm>
          <a:prstGeom prst="rect">
            <a:avLst/>
          </a:prstGeom>
        </p:spPr>
        <p:txBody>
          <a:bodyPr vert="horz" anchor="t"/>
          <a:lstStyle>
            <a:lvl1pPr marL="0" indent="0" algn="l" defTabSz="457200" rtl="0" eaLnBrk="1" latinLnBrk="0" hangingPunct="1">
              <a:spcBef>
                <a:spcPts val="0"/>
              </a:spcBef>
              <a:buFont typeface="Arial"/>
              <a:buNone/>
              <a:defRPr sz="2400" kern="1200" baseline="0">
                <a:solidFill>
                  <a:schemeClr val="tx1"/>
                </a:solidFill>
                <a:latin typeface="Arial" pitchFamily="34" charset="0"/>
                <a:ea typeface="+mn-ea"/>
                <a:cs typeface="Arial" pitchFamily="34" charset="0"/>
              </a:defRPr>
            </a:lvl1pPr>
            <a:lvl2pPr marL="457200" indent="0" algn="l" defTabSz="457200" rtl="0" eaLnBrk="1" latinLnBrk="0" hangingPunct="1">
              <a:spcBef>
                <a:spcPct val="20000"/>
              </a:spcBef>
              <a:buFont typeface="Arial"/>
              <a:buNone/>
              <a:defRPr sz="2400" kern="1200">
                <a:solidFill>
                  <a:schemeClr val="tx1"/>
                </a:solidFill>
                <a:latin typeface="+mn-lt"/>
                <a:ea typeface="+mn-ea"/>
                <a:cs typeface="+mn-cs"/>
              </a:defRPr>
            </a:lvl2pPr>
            <a:lvl3pPr marL="914400" indent="0" algn="l" defTabSz="457200" rtl="0" eaLnBrk="1" latinLnBrk="0" hangingPunct="1">
              <a:spcBef>
                <a:spcPct val="20000"/>
              </a:spcBef>
              <a:buFont typeface="Arial"/>
              <a:buNone/>
              <a:defRPr sz="2400" kern="1200">
                <a:solidFill>
                  <a:schemeClr val="tx1"/>
                </a:solidFill>
                <a:latin typeface="+mn-lt"/>
                <a:ea typeface="+mn-ea"/>
                <a:cs typeface="+mn-cs"/>
              </a:defRPr>
            </a:lvl3pPr>
            <a:lvl4pPr marL="1371600" indent="0" algn="l" defTabSz="457200" rtl="0" eaLnBrk="1" latinLnBrk="0" hangingPunct="1">
              <a:spcBef>
                <a:spcPct val="20000"/>
              </a:spcBef>
              <a:buFont typeface="Arial"/>
              <a:buNone/>
              <a:defRPr sz="24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4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buFont typeface="Arial"/>
              <a:buChar char="•"/>
            </a:pPr>
            <a:r>
              <a:rPr lang="en-GB" sz="2000" dirty="0">
                <a:latin typeface="Arial"/>
                <a:cs typeface="Arial"/>
              </a:rPr>
              <a:t>Repeat the previous exercise but by reading the file sequentially (hint: you will need to create a variable to count what line you’re on)</a:t>
            </a:r>
          </a:p>
          <a:p>
            <a:pPr marL="342900" indent="-342900">
              <a:buFont typeface="Arial"/>
              <a:buChar char="•"/>
            </a:pPr>
            <a:endParaRPr lang="en-GB" sz="2000" dirty="0">
              <a:latin typeface="Arial"/>
              <a:cs typeface="Arial"/>
            </a:endParaRPr>
          </a:p>
          <a:p>
            <a:pPr marL="342900" indent="-342900">
              <a:buFont typeface="Arial"/>
              <a:buChar char="•"/>
            </a:pPr>
            <a:r>
              <a:rPr lang="en-GB" sz="2000" dirty="0">
                <a:latin typeface="Arial"/>
                <a:cs typeface="Arial"/>
              </a:rPr>
              <a:t>Read only the title and first line of ‘The Joke’</a:t>
            </a:r>
            <a:endParaRPr lang="en-GB" sz="2000" dirty="0">
              <a:latin typeface="Consolas" panose="020B0609020204030204" pitchFamily="49" charset="0"/>
              <a:cs typeface="Arial"/>
            </a:endParaRPr>
          </a:p>
        </p:txBody>
      </p:sp>
    </p:spTree>
    <p:extLst>
      <p:ext uri="{BB962C8B-B14F-4D97-AF65-F5344CB8AC3E}">
        <p14:creationId xmlns:p14="http://schemas.microsoft.com/office/powerpoint/2010/main" val="24245690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A9A4F-1DFD-49DB-8569-F5AB18BD6161}"/>
              </a:ext>
            </a:extLst>
          </p:cNvPr>
          <p:cNvSpPr>
            <a:spLocks noGrp="1"/>
          </p:cNvSpPr>
          <p:nvPr>
            <p:ph type="title"/>
          </p:nvPr>
        </p:nvSpPr>
        <p:spPr/>
        <p:txBody>
          <a:bodyPr/>
          <a:lstStyle/>
          <a:p>
            <a:r>
              <a:rPr lang="en-GB" dirty="0"/>
              <a:t>Reading Text Files Sequentially Puzzles Solutions</a:t>
            </a:r>
          </a:p>
        </p:txBody>
      </p:sp>
      <p:sp>
        <p:nvSpPr>
          <p:cNvPr id="3" name="Slide Number Placeholder 2">
            <a:extLst>
              <a:ext uri="{FF2B5EF4-FFF2-40B4-BE49-F238E27FC236}">
                <a16:creationId xmlns:a16="http://schemas.microsoft.com/office/drawing/2014/main" id="{7C3E703A-A386-472F-AD27-D2D983CC7A66}"/>
              </a:ext>
            </a:extLst>
          </p:cNvPr>
          <p:cNvSpPr>
            <a:spLocks noGrp="1"/>
          </p:cNvSpPr>
          <p:nvPr>
            <p:ph type="sldNum" sz="quarter" idx="4"/>
          </p:nvPr>
        </p:nvSpPr>
        <p:spPr/>
        <p:txBody>
          <a:bodyPr/>
          <a:lstStyle/>
          <a:p>
            <a:fld id="{3C4F54F3-C349-4609-AFEE-01462D5C7942}" type="slidenum">
              <a:rPr lang="en-GB" smtClean="0"/>
              <a:pPr/>
              <a:t>11</a:t>
            </a:fld>
            <a:endParaRPr lang="en-GB"/>
          </a:p>
        </p:txBody>
      </p:sp>
      <p:pic>
        <p:nvPicPr>
          <p:cNvPr id="11" name="Picture 10">
            <a:extLst>
              <a:ext uri="{FF2B5EF4-FFF2-40B4-BE49-F238E27FC236}">
                <a16:creationId xmlns:a16="http://schemas.microsoft.com/office/drawing/2014/main" id="{AE10D547-F5D1-43D9-93EA-E166E3C73F57}"/>
              </a:ext>
            </a:extLst>
          </p:cNvPr>
          <p:cNvPicPr>
            <a:picLocks noChangeAspect="1"/>
          </p:cNvPicPr>
          <p:nvPr/>
        </p:nvPicPr>
        <p:blipFill rotWithShape="1">
          <a:blip r:embed="rId2"/>
          <a:srcRect l="2982" t="3174" r="2869" b="2900"/>
          <a:stretch/>
        </p:blipFill>
        <p:spPr>
          <a:xfrm>
            <a:off x="8576572" y="4598283"/>
            <a:ext cx="498106" cy="496941"/>
          </a:xfrm>
          <a:prstGeom prst="ellipse">
            <a:avLst/>
          </a:prstGeom>
        </p:spPr>
      </p:pic>
      <p:pic>
        <p:nvPicPr>
          <p:cNvPr id="5" name="Picture 4">
            <a:extLst>
              <a:ext uri="{FF2B5EF4-FFF2-40B4-BE49-F238E27FC236}">
                <a16:creationId xmlns:a16="http://schemas.microsoft.com/office/drawing/2014/main" id="{AF8E4482-FC05-4EA5-944C-D2ABF4AE8A72}"/>
              </a:ext>
            </a:extLst>
          </p:cNvPr>
          <p:cNvPicPr>
            <a:picLocks noChangeAspect="1"/>
          </p:cNvPicPr>
          <p:nvPr/>
        </p:nvPicPr>
        <p:blipFill>
          <a:blip r:embed="rId3"/>
          <a:stretch>
            <a:fillRect/>
          </a:stretch>
        </p:blipFill>
        <p:spPr>
          <a:xfrm>
            <a:off x="452845" y="890580"/>
            <a:ext cx="3966755" cy="3210020"/>
          </a:xfrm>
          <a:prstGeom prst="rect">
            <a:avLst/>
          </a:prstGeom>
        </p:spPr>
      </p:pic>
      <p:pic>
        <p:nvPicPr>
          <p:cNvPr id="4" name="Picture 3">
            <a:extLst>
              <a:ext uri="{FF2B5EF4-FFF2-40B4-BE49-F238E27FC236}">
                <a16:creationId xmlns:a16="http://schemas.microsoft.com/office/drawing/2014/main" id="{077BB4C3-53FA-4CFA-BAEE-5CC2866C91BF}"/>
              </a:ext>
            </a:extLst>
          </p:cNvPr>
          <p:cNvPicPr>
            <a:picLocks noChangeAspect="1"/>
          </p:cNvPicPr>
          <p:nvPr/>
        </p:nvPicPr>
        <p:blipFill>
          <a:blip r:embed="rId4"/>
          <a:stretch>
            <a:fillRect/>
          </a:stretch>
        </p:blipFill>
        <p:spPr>
          <a:xfrm>
            <a:off x="4096870" y="2778491"/>
            <a:ext cx="4276165" cy="1972307"/>
          </a:xfrm>
          <a:prstGeom prst="rect">
            <a:avLst/>
          </a:prstGeom>
        </p:spPr>
      </p:pic>
    </p:spTree>
    <p:extLst>
      <p:ext uri="{BB962C8B-B14F-4D97-AF65-F5344CB8AC3E}">
        <p14:creationId xmlns:p14="http://schemas.microsoft.com/office/powerpoint/2010/main" val="7099433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A9A4F-1DFD-49DB-8569-F5AB18BD6161}"/>
              </a:ext>
            </a:extLst>
          </p:cNvPr>
          <p:cNvSpPr>
            <a:spLocks noGrp="1"/>
          </p:cNvSpPr>
          <p:nvPr>
            <p:ph type="title"/>
          </p:nvPr>
        </p:nvSpPr>
        <p:spPr/>
        <p:txBody>
          <a:bodyPr/>
          <a:lstStyle/>
          <a:p>
            <a:r>
              <a:rPr lang="en-GB" dirty="0"/>
              <a:t>Writing to Text Files</a:t>
            </a:r>
          </a:p>
        </p:txBody>
      </p:sp>
      <p:sp>
        <p:nvSpPr>
          <p:cNvPr id="3" name="Slide Number Placeholder 2">
            <a:extLst>
              <a:ext uri="{FF2B5EF4-FFF2-40B4-BE49-F238E27FC236}">
                <a16:creationId xmlns:a16="http://schemas.microsoft.com/office/drawing/2014/main" id="{7C3E703A-A386-472F-AD27-D2D983CC7A66}"/>
              </a:ext>
            </a:extLst>
          </p:cNvPr>
          <p:cNvSpPr>
            <a:spLocks noGrp="1"/>
          </p:cNvSpPr>
          <p:nvPr>
            <p:ph type="sldNum" sz="quarter" idx="4"/>
          </p:nvPr>
        </p:nvSpPr>
        <p:spPr/>
        <p:txBody>
          <a:bodyPr/>
          <a:lstStyle/>
          <a:p>
            <a:fld id="{3C4F54F3-C349-4609-AFEE-01462D5C7942}" type="slidenum">
              <a:rPr lang="en-GB" smtClean="0"/>
              <a:pPr/>
              <a:t>12</a:t>
            </a:fld>
            <a:endParaRPr lang="en-GB"/>
          </a:p>
        </p:txBody>
      </p:sp>
      <p:pic>
        <p:nvPicPr>
          <p:cNvPr id="11" name="Picture 10">
            <a:extLst>
              <a:ext uri="{FF2B5EF4-FFF2-40B4-BE49-F238E27FC236}">
                <a16:creationId xmlns:a16="http://schemas.microsoft.com/office/drawing/2014/main" id="{AE10D547-F5D1-43D9-93EA-E166E3C73F57}"/>
              </a:ext>
            </a:extLst>
          </p:cNvPr>
          <p:cNvPicPr>
            <a:picLocks noChangeAspect="1"/>
          </p:cNvPicPr>
          <p:nvPr/>
        </p:nvPicPr>
        <p:blipFill rotWithShape="1">
          <a:blip r:embed="rId2"/>
          <a:srcRect l="2982" t="3174" r="2869" b="2900"/>
          <a:stretch/>
        </p:blipFill>
        <p:spPr>
          <a:xfrm>
            <a:off x="8576572" y="4598283"/>
            <a:ext cx="498106" cy="496941"/>
          </a:xfrm>
          <a:prstGeom prst="ellipse">
            <a:avLst/>
          </a:prstGeom>
        </p:spPr>
      </p:pic>
      <p:sp>
        <p:nvSpPr>
          <p:cNvPr id="6" name="Text Placeholder 2">
            <a:extLst>
              <a:ext uri="{FF2B5EF4-FFF2-40B4-BE49-F238E27FC236}">
                <a16:creationId xmlns:a16="http://schemas.microsoft.com/office/drawing/2014/main" id="{28280EFD-605B-4843-8D20-931E34B69861}"/>
              </a:ext>
            </a:extLst>
          </p:cNvPr>
          <p:cNvSpPr txBox="1">
            <a:spLocks/>
          </p:cNvSpPr>
          <p:nvPr/>
        </p:nvSpPr>
        <p:spPr>
          <a:xfrm>
            <a:off x="237061" y="712956"/>
            <a:ext cx="8619938" cy="4226139"/>
          </a:xfrm>
          <a:prstGeom prst="rect">
            <a:avLst/>
          </a:prstGeom>
        </p:spPr>
        <p:txBody>
          <a:bodyPr vert="horz" anchor="t"/>
          <a:lstStyle>
            <a:lvl1pPr marL="0" indent="0" algn="l" defTabSz="457200" rtl="0" eaLnBrk="1" latinLnBrk="0" hangingPunct="1">
              <a:spcBef>
                <a:spcPts val="0"/>
              </a:spcBef>
              <a:buFont typeface="Arial"/>
              <a:buNone/>
              <a:defRPr sz="2400" kern="1200" baseline="0">
                <a:solidFill>
                  <a:schemeClr val="tx1"/>
                </a:solidFill>
                <a:latin typeface="Arial" pitchFamily="34" charset="0"/>
                <a:ea typeface="+mn-ea"/>
                <a:cs typeface="Arial" pitchFamily="34" charset="0"/>
              </a:defRPr>
            </a:lvl1pPr>
            <a:lvl2pPr marL="457200" indent="0" algn="l" defTabSz="457200" rtl="0" eaLnBrk="1" latinLnBrk="0" hangingPunct="1">
              <a:spcBef>
                <a:spcPct val="20000"/>
              </a:spcBef>
              <a:buFont typeface="Arial"/>
              <a:buNone/>
              <a:defRPr sz="2400" kern="1200">
                <a:solidFill>
                  <a:schemeClr val="tx1"/>
                </a:solidFill>
                <a:latin typeface="+mn-lt"/>
                <a:ea typeface="+mn-ea"/>
                <a:cs typeface="+mn-cs"/>
              </a:defRPr>
            </a:lvl2pPr>
            <a:lvl3pPr marL="914400" indent="0" algn="l" defTabSz="457200" rtl="0" eaLnBrk="1" latinLnBrk="0" hangingPunct="1">
              <a:spcBef>
                <a:spcPct val="20000"/>
              </a:spcBef>
              <a:buFont typeface="Arial"/>
              <a:buNone/>
              <a:defRPr sz="2400" kern="1200">
                <a:solidFill>
                  <a:schemeClr val="tx1"/>
                </a:solidFill>
                <a:latin typeface="+mn-lt"/>
                <a:ea typeface="+mn-ea"/>
                <a:cs typeface="+mn-cs"/>
              </a:defRPr>
            </a:lvl3pPr>
            <a:lvl4pPr marL="1371600" indent="0" algn="l" defTabSz="457200" rtl="0" eaLnBrk="1" latinLnBrk="0" hangingPunct="1">
              <a:spcBef>
                <a:spcPct val="20000"/>
              </a:spcBef>
              <a:buFont typeface="Arial"/>
              <a:buNone/>
              <a:defRPr sz="24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4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buFont typeface="Arial"/>
              <a:buChar char="•"/>
            </a:pPr>
            <a:r>
              <a:rPr lang="en-GB" sz="2000" dirty="0">
                <a:latin typeface="Arial"/>
                <a:cs typeface="Arial"/>
              </a:rPr>
              <a:t>We can write to a file using the </a:t>
            </a:r>
            <a:r>
              <a:rPr lang="en-GB" sz="2000" dirty="0">
                <a:latin typeface="Consolas" panose="020B0609020204030204" pitchFamily="49" charset="0"/>
                <a:cs typeface="Arial"/>
              </a:rPr>
              <a:t>.write()</a:t>
            </a:r>
            <a:r>
              <a:rPr lang="en-GB" sz="2000" dirty="0">
                <a:latin typeface="Arial"/>
                <a:cs typeface="Arial"/>
              </a:rPr>
              <a:t> method</a:t>
            </a:r>
          </a:p>
          <a:p>
            <a:pPr marL="342900" indent="-342900">
              <a:buFont typeface="Arial"/>
              <a:buChar char="•"/>
            </a:pPr>
            <a:r>
              <a:rPr lang="en-GB" sz="2000" dirty="0">
                <a:latin typeface="Arial"/>
                <a:cs typeface="Arial"/>
              </a:rPr>
              <a:t>To do this we must add new lines using ‘\n’</a:t>
            </a:r>
          </a:p>
          <a:p>
            <a:pPr marL="342900" indent="-342900">
              <a:buFont typeface="Arial"/>
              <a:buChar char="•"/>
            </a:pPr>
            <a:r>
              <a:rPr lang="en-GB" sz="2000" dirty="0">
                <a:latin typeface="Arial"/>
                <a:cs typeface="Arial"/>
              </a:rPr>
              <a:t>When we open the file we must specify the we are using </a:t>
            </a:r>
            <a:r>
              <a:rPr lang="en-GB" sz="2000" b="1" dirty="0">
                <a:latin typeface="Arial"/>
                <a:cs typeface="Arial"/>
              </a:rPr>
              <a:t>w</a:t>
            </a:r>
            <a:r>
              <a:rPr lang="en-GB" sz="2000" dirty="0">
                <a:latin typeface="Arial"/>
                <a:cs typeface="Arial"/>
              </a:rPr>
              <a:t>rite mode or </a:t>
            </a:r>
            <a:r>
              <a:rPr lang="en-GB" sz="2000" b="1" dirty="0">
                <a:latin typeface="Arial"/>
                <a:cs typeface="Arial"/>
              </a:rPr>
              <a:t>a</a:t>
            </a:r>
            <a:r>
              <a:rPr lang="en-GB" sz="2000" dirty="0">
                <a:latin typeface="Arial"/>
                <a:cs typeface="Arial"/>
              </a:rPr>
              <a:t>ppend mode</a:t>
            </a:r>
            <a:endParaRPr lang="en-GB" sz="2000" dirty="0">
              <a:latin typeface="Consolas" panose="020B0609020204030204" pitchFamily="49" charset="0"/>
              <a:cs typeface="Arial"/>
            </a:endParaRPr>
          </a:p>
        </p:txBody>
      </p:sp>
      <p:pic>
        <p:nvPicPr>
          <p:cNvPr id="5" name="Picture 4">
            <a:extLst>
              <a:ext uri="{FF2B5EF4-FFF2-40B4-BE49-F238E27FC236}">
                <a16:creationId xmlns:a16="http://schemas.microsoft.com/office/drawing/2014/main" id="{CF2BC10D-7DD1-405A-B4E8-253E56FBAF12}"/>
              </a:ext>
            </a:extLst>
          </p:cNvPr>
          <p:cNvPicPr>
            <a:picLocks noChangeAspect="1"/>
          </p:cNvPicPr>
          <p:nvPr/>
        </p:nvPicPr>
        <p:blipFill>
          <a:blip r:embed="rId3"/>
          <a:stretch>
            <a:fillRect/>
          </a:stretch>
        </p:blipFill>
        <p:spPr>
          <a:xfrm>
            <a:off x="555810" y="2227668"/>
            <a:ext cx="4422135" cy="1249191"/>
          </a:xfrm>
          <a:prstGeom prst="rect">
            <a:avLst/>
          </a:prstGeom>
        </p:spPr>
      </p:pic>
      <p:pic>
        <p:nvPicPr>
          <p:cNvPr id="8" name="Picture 7">
            <a:extLst>
              <a:ext uri="{FF2B5EF4-FFF2-40B4-BE49-F238E27FC236}">
                <a16:creationId xmlns:a16="http://schemas.microsoft.com/office/drawing/2014/main" id="{8989D674-5490-4D2C-BC00-741F551D8BC1}"/>
              </a:ext>
            </a:extLst>
          </p:cNvPr>
          <p:cNvPicPr>
            <a:picLocks noChangeAspect="1"/>
          </p:cNvPicPr>
          <p:nvPr/>
        </p:nvPicPr>
        <p:blipFill>
          <a:blip r:embed="rId4"/>
          <a:stretch>
            <a:fillRect/>
          </a:stretch>
        </p:blipFill>
        <p:spPr>
          <a:xfrm>
            <a:off x="4082700" y="3102819"/>
            <a:ext cx="4313835" cy="1327725"/>
          </a:xfrm>
          <a:prstGeom prst="rect">
            <a:avLst/>
          </a:prstGeom>
        </p:spPr>
      </p:pic>
    </p:spTree>
    <p:extLst>
      <p:ext uri="{BB962C8B-B14F-4D97-AF65-F5344CB8AC3E}">
        <p14:creationId xmlns:p14="http://schemas.microsoft.com/office/powerpoint/2010/main" val="4265768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A9A4F-1DFD-49DB-8569-F5AB18BD6161}"/>
              </a:ext>
            </a:extLst>
          </p:cNvPr>
          <p:cNvSpPr>
            <a:spLocks noGrp="1"/>
          </p:cNvSpPr>
          <p:nvPr>
            <p:ph type="title"/>
          </p:nvPr>
        </p:nvSpPr>
        <p:spPr/>
        <p:txBody>
          <a:bodyPr/>
          <a:lstStyle/>
          <a:p>
            <a:r>
              <a:rPr lang="en-GB" dirty="0"/>
              <a:t>Writing to Text Files Puzzles</a:t>
            </a:r>
          </a:p>
        </p:txBody>
      </p:sp>
      <p:sp>
        <p:nvSpPr>
          <p:cNvPr id="3" name="Slide Number Placeholder 2">
            <a:extLst>
              <a:ext uri="{FF2B5EF4-FFF2-40B4-BE49-F238E27FC236}">
                <a16:creationId xmlns:a16="http://schemas.microsoft.com/office/drawing/2014/main" id="{7C3E703A-A386-472F-AD27-D2D983CC7A66}"/>
              </a:ext>
            </a:extLst>
          </p:cNvPr>
          <p:cNvSpPr>
            <a:spLocks noGrp="1"/>
          </p:cNvSpPr>
          <p:nvPr>
            <p:ph type="sldNum" sz="quarter" idx="4"/>
          </p:nvPr>
        </p:nvSpPr>
        <p:spPr/>
        <p:txBody>
          <a:bodyPr/>
          <a:lstStyle/>
          <a:p>
            <a:fld id="{3C4F54F3-C349-4609-AFEE-01462D5C7942}" type="slidenum">
              <a:rPr lang="en-GB" smtClean="0"/>
              <a:pPr/>
              <a:t>13</a:t>
            </a:fld>
            <a:endParaRPr lang="en-GB"/>
          </a:p>
        </p:txBody>
      </p:sp>
      <p:pic>
        <p:nvPicPr>
          <p:cNvPr id="11" name="Picture 10">
            <a:extLst>
              <a:ext uri="{FF2B5EF4-FFF2-40B4-BE49-F238E27FC236}">
                <a16:creationId xmlns:a16="http://schemas.microsoft.com/office/drawing/2014/main" id="{AE10D547-F5D1-43D9-93EA-E166E3C73F57}"/>
              </a:ext>
            </a:extLst>
          </p:cNvPr>
          <p:cNvPicPr>
            <a:picLocks noChangeAspect="1"/>
          </p:cNvPicPr>
          <p:nvPr/>
        </p:nvPicPr>
        <p:blipFill rotWithShape="1">
          <a:blip r:embed="rId2"/>
          <a:srcRect l="2982" t="3174" r="2869" b="2900"/>
          <a:stretch/>
        </p:blipFill>
        <p:spPr>
          <a:xfrm>
            <a:off x="8576572" y="4598283"/>
            <a:ext cx="498106" cy="496941"/>
          </a:xfrm>
          <a:prstGeom prst="ellipse">
            <a:avLst/>
          </a:prstGeom>
        </p:spPr>
      </p:pic>
      <p:sp>
        <p:nvSpPr>
          <p:cNvPr id="6" name="Text Placeholder 2">
            <a:extLst>
              <a:ext uri="{FF2B5EF4-FFF2-40B4-BE49-F238E27FC236}">
                <a16:creationId xmlns:a16="http://schemas.microsoft.com/office/drawing/2014/main" id="{28280EFD-605B-4843-8D20-931E34B69861}"/>
              </a:ext>
            </a:extLst>
          </p:cNvPr>
          <p:cNvSpPr txBox="1">
            <a:spLocks/>
          </p:cNvSpPr>
          <p:nvPr/>
        </p:nvSpPr>
        <p:spPr>
          <a:xfrm>
            <a:off x="237061" y="712956"/>
            <a:ext cx="8619938" cy="4226139"/>
          </a:xfrm>
          <a:prstGeom prst="rect">
            <a:avLst/>
          </a:prstGeom>
        </p:spPr>
        <p:txBody>
          <a:bodyPr vert="horz" anchor="t"/>
          <a:lstStyle>
            <a:lvl1pPr marL="0" indent="0" algn="l" defTabSz="457200" rtl="0" eaLnBrk="1" latinLnBrk="0" hangingPunct="1">
              <a:spcBef>
                <a:spcPts val="0"/>
              </a:spcBef>
              <a:buFont typeface="Arial"/>
              <a:buNone/>
              <a:defRPr sz="2400" kern="1200" baseline="0">
                <a:solidFill>
                  <a:schemeClr val="tx1"/>
                </a:solidFill>
                <a:latin typeface="Arial" pitchFamily="34" charset="0"/>
                <a:ea typeface="+mn-ea"/>
                <a:cs typeface="Arial" pitchFamily="34" charset="0"/>
              </a:defRPr>
            </a:lvl1pPr>
            <a:lvl2pPr marL="457200" indent="0" algn="l" defTabSz="457200" rtl="0" eaLnBrk="1" latinLnBrk="0" hangingPunct="1">
              <a:spcBef>
                <a:spcPct val="20000"/>
              </a:spcBef>
              <a:buFont typeface="Arial"/>
              <a:buNone/>
              <a:defRPr sz="2400" kern="1200">
                <a:solidFill>
                  <a:schemeClr val="tx1"/>
                </a:solidFill>
                <a:latin typeface="+mn-lt"/>
                <a:ea typeface="+mn-ea"/>
                <a:cs typeface="+mn-cs"/>
              </a:defRPr>
            </a:lvl2pPr>
            <a:lvl3pPr marL="914400" indent="0" algn="l" defTabSz="457200" rtl="0" eaLnBrk="1" latinLnBrk="0" hangingPunct="1">
              <a:spcBef>
                <a:spcPct val="20000"/>
              </a:spcBef>
              <a:buFont typeface="Arial"/>
              <a:buNone/>
              <a:defRPr sz="2400" kern="1200">
                <a:solidFill>
                  <a:schemeClr val="tx1"/>
                </a:solidFill>
                <a:latin typeface="+mn-lt"/>
                <a:ea typeface="+mn-ea"/>
                <a:cs typeface="+mn-cs"/>
              </a:defRPr>
            </a:lvl3pPr>
            <a:lvl4pPr marL="1371600" indent="0" algn="l" defTabSz="457200" rtl="0" eaLnBrk="1" latinLnBrk="0" hangingPunct="1">
              <a:spcBef>
                <a:spcPct val="20000"/>
              </a:spcBef>
              <a:buFont typeface="Arial"/>
              <a:buNone/>
              <a:defRPr sz="24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4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buFont typeface="Arial"/>
              <a:buChar char="•"/>
            </a:pPr>
            <a:r>
              <a:rPr lang="en-GB" sz="2000" dirty="0">
                <a:latin typeface="Calibri" panose="020F0502020204030204" pitchFamily="34" charset="0"/>
                <a:cs typeface="Calibri" panose="020F0502020204030204" pitchFamily="34" charset="0"/>
              </a:rPr>
              <a:t>Ask the user for their name and write it to a text file called ‘</a:t>
            </a:r>
            <a:r>
              <a:rPr lang="en-GB" sz="2000" dirty="0" err="1">
                <a:latin typeface="Calibri" panose="020F0502020204030204" pitchFamily="34" charset="0"/>
                <a:cs typeface="Calibri" panose="020F0502020204030204" pitchFamily="34" charset="0"/>
              </a:rPr>
              <a:t>user_details</a:t>
            </a:r>
            <a:r>
              <a:rPr lang="en-GB" sz="2000" dirty="0">
                <a:latin typeface="Calibri" panose="020F0502020204030204" pitchFamily="34" charset="0"/>
                <a:cs typeface="Calibri" panose="020F0502020204030204" pitchFamily="34" charset="0"/>
              </a:rPr>
              <a:t>’ in the form ‘Name: Tim’</a:t>
            </a:r>
          </a:p>
          <a:p>
            <a:pPr marL="342900" indent="-342900">
              <a:buFont typeface="Arial"/>
              <a:buChar char="•"/>
            </a:pPr>
            <a:r>
              <a:rPr lang="en-GB" sz="2000" dirty="0">
                <a:latin typeface="Calibri" panose="020F0502020204030204" pitchFamily="34" charset="0"/>
                <a:cs typeface="Calibri" panose="020F0502020204030204" pitchFamily="34" charset="0"/>
              </a:rPr>
              <a:t>Ask the user for their favourite food and append this to the text file on a new line in the form ‘Favourite Food: Pizza’</a:t>
            </a:r>
          </a:p>
          <a:p>
            <a:pPr marL="342900" indent="-342900">
              <a:buFont typeface="Arial"/>
              <a:buChar char="•"/>
            </a:pPr>
            <a:endParaRPr lang="en-GB" sz="2000" dirty="0">
              <a:latin typeface="Calibri" panose="020F0502020204030204" pitchFamily="34" charset="0"/>
              <a:cs typeface="Calibri" panose="020F0502020204030204" pitchFamily="34" charset="0"/>
            </a:endParaRPr>
          </a:p>
          <a:p>
            <a:pPr marL="342900" indent="-342900">
              <a:buFont typeface="Arial"/>
              <a:buChar char="•"/>
            </a:pPr>
            <a:r>
              <a:rPr lang="en-GB" sz="2000" b="1" dirty="0">
                <a:latin typeface="Calibri" panose="020F0502020204030204" pitchFamily="34" charset="0"/>
                <a:cs typeface="Calibri" panose="020F0502020204030204" pitchFamily="34" charset="0"/>
              </a:rPr>
              <a:t>Bonus</a:t>
            </a:r>
            <a:r>
              <a:rPr lang="en-GB" sz="2000" dirty="0">
                <a:latin typeface="Calibri" panose="020F0502020204030204" pitchFamily="34" charset="0"/>
                <a:cs typeface="Calibri" panose="020F0502020204030204" pitchFamily="34" charset="0"/>
              </a:rPr>
              <a:t>: What happens when you append to a file that doesn’t exist?</a:t>
            </a:r>
          </a:p>
        </p:txBody>
      </p:sp>
    </p:spTree>
    <p:extLst>
      <p:ext uri="{BB962C8B-B14F-4D97-AF65-F5344CB8AC3E}">
        <p14:creationId xmlns:p14="http://schemas.microsoft.com/office/powerpoint/2010/main" val="27033507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A9A4F-1DFD-49DB-8569-F5AB18BD6161}"/>
              </a:ext>
            </a:extLst>
          </p:cNvPr>
          <p:cNvSpPr>
            <a:spLocks noGrp="1"/>
          </p:cNvSpPr>
          <p:nvPr>
            <p:ph type="title"/>
          </p:nvPr>
        </p:nvSpPr>
        <p:spPr/>
        <p:txBody>
          <a:bodyPr/>
          <a:lstStyle/>
          <a:p>
            <a:r>
              <a:rPr lang="en-GB" dirty="0"/>
              <a:t>Writing to Text Files Puzzles Solutions</a:t>
            </a:r>
          </a:p>
        </p:txBody>
      </p:sp>
      <p:sp>
        <p:nvSpPr>
          <p:cNvPr id="3" name="Slide Number Placeholder 2">
            <a:extLst>
              <a:ext uri="{FF2B5EF4-FFF2-40B4-BE49-F238E27FC236}">
                <a16:creationId xmlns:a16="http://schemas.microsoft.com/office/drawing/2014/main" id="{7C3E703A-A386-472F-AD27-D2D983CC7A66}"/>
              </a:ext>
            </a:extLst>
          </p:cNvPr>
          <p:cNvSpPr>
            <a:spLocks noGrp="1"/>
          </p:cNvSpPr>
          <p:nvPr>
            <p:ph type="sldNum" sz="quarter" idx="4"/>
          </p:nvPr>
        </p:nvSpPr>
        <p:spPr/>
        <p:txBody>
          <a:bodyPr/>
          <a:lstStyle/>
          <a:p>
            <a:fld id="{3C4F54F3-C349-4609-AFEE-01462D5C7942}" type="slidenum">
              <a:rPr lang="en-GB" smtClean="0"/>
              <a:pPr/>
              <a:t>14</a:t>
            </a:fld>
            <a:endParaRPr lang="en-GB"/>
          </a:p>
        </p:txBody>
      </p:sp>
      <p:pic>
        <p:nvPicPr>
          <p:cNvPr id="11" name="Picture 10">
            <a:extLst>
              <a:ext uri="{FF2B5EF4-FFF2-40B4-BE49-F238E27FC236}">
                <a16:creationId xmlns:a16="http://schemas.microsoft.com/office/drawing/2014/main" id="{AE10D547-F5D1-43D9-93EA-E166E3C73F57}"/>
              </a:ext>
            </a:extLst>
          </p:cNvPr>
          <p:cNvPicPr>
            <a:picLocks noChangeAspect="1"/>
          </p:cNvPicPr>
          <p:nvPr/>
        </p:nvPicPr>
        <p:blipFill rotWithShape="1">
          <a:blip r:embed="rId2"/>
          <a:srcRect l="2982" t="3174" r="2869" b="2900"/>
          <a:stretch/>
        </p:blipFill>
        <p:spPr>
          <a:xfrm>
            <a:off x="8576572" y="4598283"/>
            <a:ext cx="498106" cy="496941"/>
          </a:xfrm>
          <a:prstGeom prst="ellipse">
            <a:avLst/>
          </a:prstGeom>
        </p:spPr>
      </p:pic>
      <p:pic>
        <p:nvPicPr>
          <p:cNvPr id="6" name="Picture 5">
            <a:extLst>
              <a:ext uri="{FF2B5EF4-FFF2-40B4-BE49-F238E27FC236}">
                <a16:creationId xmlns:a16="http://schemas.microsoft.com/office/drawing/2014/main" id="{041E965D-4529-4479-9AA0-4F71E1A4252D}"/>
              </a:ext>
            </a:extLst>
          </p:cNvPr>
          <p:cNvPicPr>
            <a:picLocks noChangeAspect="1"/>
          </p:cNvPicPr>
          <p:nvPr/>
        </p:nvPicPr>
        <p:blipFill>
          <a:blip r:embed="rId3"/>
          <a:stretch>
            <a:fillRect/>
          </a:stretch>
        </p:blipFill>
        <p:spPr>
          <a:xfrm>
            <a:off x="1605535" y="1147485"/>
            <a:ext cx="5932930" cy="3199783"/>
          </a:xfrm>
          <a:prstGeom prst="rect">
            <a:avLst/>
          </a:prstGeom>
        </p:spPr>
      </p:pic>
    </p:spTree>
    <p:extLst>
      <p:ext uri="{BB962C8B-B14F-4D97-AF65-F5344CB8AC3E}">
        <p14:creationId xmlns:p14="http://schemas.microsoft.com/office/powerpoint/2010/main" val="20591389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A9A4F-1DFD-49DB-8569-F5AB18BD6161}"/>
              </a:ext>
            </a:extLst>
          </p:cNvPr>
          <p:cNvSpPr>
            <a:spLocks noGrp="1"/>
          </p:cNvSpPr>
          <p:nvPr>
            <p:ph type="title"/>
          </p:nvPr>
        </p:nvSpPr>
        <p:spPr/>
        <p:txBody>
          <a:bodyPr/>
          <a:lstStyle/>
          <a:p>
            <a:r>
              <a:rPr lang="en-GB" dirty="0"/>
              <a:t>Raising Errors</a:t>
            </a:r>
          </a:p>
        </p:txBody>
      </p:sp>
      <p:sp>
        <p:nvSpPr>
          <p:cNvPr id="3" name="Slide Number Placeholder 2">
            <a:extLst>
              <a:ext uri="{FF2B5EF4-FFF2-40B4-BE49-F238E27FC236}">
                <a16:creationId xmlns:a16="http://schemas.microsoft.com/office/drawing/2014/main" id="{7C3E703A-A386-472F-AD27-D2D983CC7A66}"/>
              </a:ext>
            </a:extLst>
          </p:cNvPr>
          <p:cNvSpPr>
            <a:spLocks noGrp="1"/>
          </p:cNvSpPr>
          <p:nvPr>
            <p:ph type="sldNum" sz="quarter" idx="4"/>
          </p:nvPr>
        </p:nvSpPr>
        <p:spPr/>
        <p:txBody>
          <a:bodyPr/>
          <a:lstStyle/>
          <a:p>
            <a:fld id="{3C4F54F3-C349-4609-AFEE-01462D5C7942}" type="slidenum">
              <a:rPr lang="en-GB" smtClean="0"/>
              <a:pPr/>
              <a:t>15</a:t>
            </a:fld>
            <a:endParaRPr lang="en-GB"/>
          </a:p>
        </p:txBody>
      </p:sp>
      <p:pic>
        <p:nvPicPr>
          <p:cNvPr id="11" name="Picture 10">
            <a:extLst>
              <a:ext uri="{FF2B5EF4-FFF2-40B4-BE49-F238E27FC236}">
                <a16:creationId xmlns:a16="http://schemas.microsoft.com/office/drawing/2014/main" id="{AE10D547-F5D1-43D9-93EA-E166E3C73F57}"/>
              </a:ext>
            </a:extLst>
          </p:cNvPr>
          <p:cNvPicPr>
            <a:picLocks noChangeAspect="1"/>
          </p:cNvPicPr>
          <p:nvPr/>
        </p:nvPicPr>
        <p:blipFill rotWithShape="1">
          <a:blip r:embed="rId2"/>
          <a:srcRect l="2982" t="3174" r="2869" b="2900"/>
          <a:stretch/>
        </p:blipFill>
        <p:spPr>
          <a:xfrm>
            <a:off x="8576572" y="4598283"/>
            <a:ext cx="498106" cy="496941"/>
          </a:xfrm>
          <a:prstGeom prst="ellipse">
            <a:avLst/>
          </a:prstGeom>
        </p:spPr>
      </p:pic>
      <p:sp>
        <p:nvSpPr>
          <p:cNvPr id="6" name="Text Placeholder 2">
            <a:extLst>
              <a:ext uri="{FF2B5EF4-FFF2-40B4-BE49-F238E27FC236}">
                <a16:creationId xmlns:a16="http://schemas.microsoft.com/office/drawing/2014/main" id="{28280EFD-605B-4843-8D20-931E34B69861}"/>
              </a:ext>
            </a:extLst>
          </p:cNvPr>
          <p:cNvSpPr txBox="1">
            <a:spLocks/>
          </p:cNvSpPr>
          <p:nvPr/>
        </p:nvSpPr>
        <p:spPr>
          <a:xfrm>
            <a:off x="237061" y="712956"/>
            <a:ext cx="8619938" cy="4226139"/>
          </a:xfrm>
          <a:prstGeom prst="rect">
            <a:avLst/>
          </a:prstGeom>
        </p:spPr>
        <p:txBody>
          <a:bodyPr vert="horz" anchor="t"/>
          <a:lstStyle>
            <a:lvl1pPr marL="0" indent="0" algn="l" defTabSz="457200" rtl="0" eaLnBrk="1" latinLnBrk="0" hangingPunct="1">
              <a:spcBef>
                <a:spcPts val="0"/>
              </a:spcBef>
              <a:buFont typeface="Arial"/>
              <a:buNone/>
              <a:defRPr sz="2400" kern="1200" baseline="0">
                <a:solidFill>
                  <a:schemeClr val="tx1"/>
                </a:solidFill>
                <a:latin typeface="Arial" pitchFamily="34" charset="0"/>
                <a:ea typeface="+mn-ea"/>
                <a:cs typeface="Arial" pitchFamily="34" charset="0"/>
              </a:defRPr>
            </a:lvl1pPr>
            <a:lvl2pPr marL="457200" indent="0" algn="l" defTabSz="457200" rtl="0" eaLnBrk="1" latinLnBrk="0" hangingPunct="1">
              <a:spcBef>
                <a:spcPct val="20000"/>
              </a:spcBef>
              <a:buFont typeface="Arial"/>
              <a:buNone/>
              <a:defRPr sz="2400" kern="1200">
                <a:solidFill>
                  <a:schemeClr val="tx1"/>
                </a:solidFill>
                <a:latin typeface="+mn-lt"/>
                <a:ea typeface="+mn-ea"/>
                <a:cs typeface="+mn-cs"/>
              </a:defRPr>
            </a:lvl2pPr>
            <a:lvl3pPr marL="914400" indent="0" algn="l" defTabSz="457200" rtl="0" eaLnBrk="1" latinLnBrk="0" hangingPunct="1">
              <a:spcBef>
                <a:spcPct val="20000"/>
              </a:spcBef>
              <a:buFont typeface="Arial"/>
              <a:buNone/>
              <a:defRPr sz="2400" kern="1200">
                <a:solidFill>
                  <a:schemeClr val="tx1"/>
                </a:solidFill>
                <a:latin typeface="+mn-lt"/>
                <a:ea typeface="+mn-ea"/>
                <a:cs typeface="+mn-cs"/>
              </a:defRPr>
            </a:lvl3pPr>
            <a:lvl4pPr marL="1371600" indent="0" algn="l" defTabSz="457200" rtl="0" eaLnBrk="1" latinLnBrk="0" hangingPunct="1">
              <a:spcBef>
                <a:spcPct val="20000"/>
              </a:spcBef>
              <a:buFont typeface="Arial"/>
              <a:buNone/>
              <a:defRPr sz="24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4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buFont typeface="Arial"/>
              <a:buChar char="•"/>
            </a:pPr>
            <a:r>
              <a:rPr lang="en-GB" sz="2000" dirty="0">
                <a:latin typeface="Arial"/>
                <a:cs typeface="Arial"/>
              </a:rPr>
              <a:t>As of yet, the only way we’ve had to inform a user of an error is to print a message and then use control flow to change the code we run</a:t>
            </a:r>
          </a:p>
          <a:p>
            <a:pPr marL="342900" indent="-342900">
              <a:buFont typeface="Arial"/>
              <a:buChar char="•"/>
            </a:pPr>
            <a:r>
              <a:rPr lang="en-GB" sz="2000" dirty="0">
                <a:latin typeface="Arial"/>
                <a:cs typeface="Arial"/>
              </a:rPr>
              <a:t>We can do better than this by raising an error</a:t>
            </a:r>
          </a:p>
          <a:p>
            <a:pPr marL="342900" indent="-342900">
              <a:buFont typeface="Arial"/>
              <a:buChar char="•"/>
            </a:pPr>
            <a:r>
              <a:rPr lang="en-GB" sz="2000" dirty="0">
                <a:latin typeface="Arial"/>
                <a:cs typeface="Arial"/>
              </a:rPr>
              <a:t>Python has many types of errors built-in and you can define your own too</a:t>
            </a:r>
          </a:p>
          <a:p>
            <a:pPr marL="342900" indent="-342900">
              <a:buFont typeface="Arial"/>
              <a:buChar char="•"/>
            </a:pPr>
            <a:r>
              <a:rPr lang="en-GB" sz="2000" dirty="0">
                <a:latin typeface="Arial"/>
                <a:cs typeface="Arial"/>
              </a:rPr>
              <a:t>The most common are:</a:t>
            </a:r>
          </a:p>
          <a:p>
            <a:pPr marL="800100" lvl="1" indent="-342900">
              <a:buFont typeface="Arial"/>
              <a:buChar char="•"/>
            </a:pPr>
            <a:r>
              <a:rPr lang="en-GB" sz="2000" dirty="0" err="1">
                <a:latin typeface="Arial"/>
                <a:cs typeface="Arial"/>
              </a:rPr>
              <a:t>TypeError</a:t>
            </a:r>
            <a:r>
              <a:rPr lang="en-GB" sz="2000" dirty="0">
                <a:latin typeface="Arial"/>
                <a:cs typeface="Arial"/>
              </a:rPr>
              <a:t>: When an object is of an incorrect type</a:t>
            </a:r>
          </a:p>
          <a:p>
            <a:pPr marL="800100" lvl="1" indent="-342900">
              <a:buFont typeface="Arial"/>
              <a:buChar char="•"/>
            </a:pPr>
            <a:r>
              <a:rPr lang="en-GB" sz="2000" dirty="0" err="1">
                <a:latin typeface="Arial"/>
                <a:cs typeface="Arial"/>
              </a:rPr>
              <a:t>ValueError</a:t>
            </a:r>
            <a:r>
              <a:rPr lang="en-GB" sz="2000" dirty="0">
                <a:latin typeface="Arial"/>
                <a:cs typeface="Arial"/>
              </a:rPr>
              <a:t>: When an object has an invalid value</a:t>
            </a:r>
          </a:p>
          <a:p>
            <a:pPr marL="800100" lvl="1" indent="-342900">
              <a:buFont typeface="Arial"/>
              <a:buChar char="•"/>
            </a:pPr>
            <a:r>
              <a:rPr lang="en-GB" sz="2000" dirty="0" err="1">
                <a:latin typeface="Arial"/>
                <a:cs typeface="Arial"/>
              </a:rPr>
              <a:t>OSError</a:t>
            </a:r>
            <a:r>
              <a:rPr lang="en-GB" sz="2000" dirty="0">
                <a:latin typeface="Arial"/>
                <a:cs typeface="Arial"/>
              </a:rPr>
              <a:t>: When a system operation is invalid</a:t>
            </a:r>
          </a:p>
        </p:txBody>
      </p:sp>
    </p:spTree>
    <p:extLst>
      <p:ext uri="{BB962C8B-B14F-4D97-AF65-F5344CB8AC3E}">
        <p14:creationId xmlns:p14="http://schemas.microsoft.com/office/powerpoint/2010/main" val="35960028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A9A4F-1DFD-49DB-8569-F5AB18BD6161}"/>
              </a:ext>
            </a:extLst>
          </p:cNvPr>
          <p:cNvSpPr>
            <a:spLocks noGrp="1"/>
          </p:cNvSpPr>
          <p:nvPr>
            <p:ph type="title"/>
          </p:nvPr>
        </p:nvSpPr>
        <p:spPr/>
        <p:txBody>
          <a:bodyPr/>
          <a:lstStyle/>
          <a:p>
            <a:r>
              <a:rPr lang="en-GB" dirty="0"/>
              <a:t>Raising Errors</a:t>
            </a:r>
          </a:p>
        </p:txBody>
      </p:sp>
      <p:sp>
        <p:nvSpPr>
          <p:cNvPr id="3" name="Slide Number Placeholder 2">
            <a:extLst>
              <a:ext uri="{FF2B5EF4-FFF2-40B4-BE49-F238E27FC236}">
                <a16:creationId xmlns:a16="http://schemas.microsoft.com/office/drawing/2014/main" id="{7C3E703A-A386-472F-AD27-D2D983CC7A66}"/>
              </a:ext>
            </a:extLst>
          </p:cNvPr>
          <p:cNvSpPr>
            <a:spLocks noGrp="1"/>
          </p:cNvSpPr>
          <p:nvPr>
            <p:ph type="sldNum" sz="quarter" idx="4"/>
          </p:nvPr>
        </p:nvSpPr>
        <p:spPr/>
        <p:txBody>
          <a:bodyPr/>
          <a:lstStyle/>
          <a:p>
            <a:fld id="{3C4F54F3-C349-4609-AFEE-01462D5C7942}" type="slidenum">
              <a:rPr lang="en-GB" smtClean="0"/>
              <a:pPr/>
              <a:t>16</a:t>
            </a:fld>
            <a:endParaRPr lang="en-GB"/>
          </a:p>
        </p:txBody>
      </p:sp>
      <p:pic>
        <p:nvPicPr>
          <p:cNvPr id="11" name="Picture 10">
            <a:extLst>
              <a:ext uri="{FF2B5EF4-FFF2-40B4-BE49-F238E27FC236}">
                <a16:creationId xmlns:a16="http://schemas.microsoft.com/office/drawing/2014/main" id="{AE10D547-F5D1-43D9-93EA-E166E3C73F57}"/>
              </a:ext>
            </a:extLst>
          </p:cNvPr>
          <p:cNvPicPr>
            <a:picLocks noChangeAspect="1"/>
          </p:cNvPicPr>
          <p:nvPr/>
        </p:nvPicPr>
        <p:blipFill rotWithShape="1">
          <a:blip r:embed="rId2"/>
          <a:srcRect l="2982" t="3174" r="2869" b="2900"/>
          <a:stretch/>
        </p:blipFill>
        <p:spPr>
          <a:xfrm>
            <a:off x="8576572" y="4598283"/>
            <a:ext cx="498106" cy="496941"/>
          </a:xfrm>
          <a:prstGeom prst="ellipse">
            <a:avLst/>
          </a:prstGeom>
        </p:spPr>
      </p:pic>
      <p:sp>
        <p:nvSpPr>
          <p:cNvPr id="6" name="Text Placeholder 2">
            <a:extLst>
              <a:ext uri="{FF2B5EF4-FFF2-40B4-BE49-F238E27FC236}">
                <a16:creationId xmlns:a16="http://schemas.microsoft.com/office/drawing/2014/main" id="{28280EFD-605B-4843-8D20-931E34B69861}"/>
              </a:ext>
            </a:extLst>
          </p:cNvPr>
          <p:cNvSpPr txBox="1">
            <a:spLocks/>
          </p:cNvSpPr>
          <p:nvPr/>
        </p:nvSpPr>
        <p:spPr>
          <a:xfrm>
            <a:off x="237061" y="712956"/>
            <a:ext cx="8619938" cy="4226139"/>
          </a:xfrm>
          <a:prstGeom prst="rect">
            <a:avLst/>
          </a:prstGeom>
        </p:spPr>
        <p:txBody>
          <a:bodyPr vert="horz" anchor="t"/>
          <a:lstStyle>
            <a:lvl1pPr marL="0" indent="0" algn="l" defTabSz="457200" rtl="0" eaLnBrk="1" latinLnBrk="0" hangingPunct="1">
              <a:spcBef>
                <a:spcPts val="0"/>
              </a:spcBef>
              <a:buFont typeface="Arial"/>
              <a:buNone/>
              <a:defRPr sz="2400" kern="1200" baseline="0">
                <a:solidFill>
                  <a:schemeClr val="tx1"/>
                </a:solidFill>
                <a:latin typeface="Arial" pitchFamily="34" charset="0"/>
                <a:ea typeface="+mn-ea"/>
                <a:cs typeface="Arial" pitchFamily="34" charset="0"/>
              </a:defRPr>
            </a:lvl1pPr>
            <a:lvl2pPr marL="457200" indent="0" algn="l" defTabSz="457200" rtl="0" eaLnBrk="1" latinLnBrk="0" hangingPunct="1">
              <a:spcBef>
                <a:spcPct val="20000"/>
              </a:spcBef>
              <a:buFont typeface="Arial"/>
              <a:buNone/>
              <a:defRPr sz="2400" kern="1200">
                <a:solidFill>
                  <a:schemeClr val="tx1"/>
                </a:solidFill>
                <a:latin typeface="+mn-lt"/>
                <a:ea typeface="+mn-ea"/>
                <a:cs typeface="+mn-cs"/>
              </a:defRPr>
            </a:lvl2pPr>
            <a:lvl3pPr marL="914400" indent="0" algn="l" defTabSz="457200" rtl="0" eaLnBrk="1" latinLnBrk="0" hangingPunct="1">
              <a:spcBef>
                <a:spcPct val="20000"/>
              </a:spcBef>
              <a:buFont typeface="Arial"/>
              <a:buNone/>
              <a:defRPr sz="2400" kern="1200">
                <a:solidFill>
                  <a:schemeClr val="tx1"/>
                </a:solidFill>
                <a:latin typeface="+mn-lt"/>
                <a:ea typeface="+mn-ea"/>
                <a:cs typeface="+mn-cs"/>
              </a:defRPr>
            </a:lvl3pPr>
            <a:lvl4pPr marL="1371600" indent="0" algn="l" defTabSz="457200" rtl="0" eaLnBrk="1" latinLnBrk="0" hangingPunct="1">
              <a:spcBef>
                <a:spcPct val="20000"/>
              </a:spcBef>
              <a:buFont typeface="Arial"/>
              <a:buNone/>
              <a:defRPr sz="24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4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buFont typeface="Arial"/>
              <a:buChar char="•"/>
            </a:pPr>
            <a:r>
              <a:rPr lang="en-GB" sz="2000" dirty="0">
                <a:latin typeface="Arial"/>
                <a:cs typeface="Arial"/>
              </a:rPr>
              <a:t>To raise an error, we use the </a:t>
            </a:r>
            <a:r>
              <a:rPr lang="en-GB" sz="2000" dirty="0">
                <a:latin typeface="Consolas" panose="020B0609020204030204" pitchFamily="49" charset="0"/>
                <a:cs typeface="Arial"/>
              </a:rPr>
              <a:t>raise</a:t>
            </a:r>
            <a:r>
              <a:rPr lang="en-GB" sz="2000" dirty="0">
                <a:latin typeface="Arial"/>
                <a:cs typeface="Arial"/>
              </a:rPr>
              <a:t> keyword followed by the type of error, with a message passed as the only argument</a:t>
            </a:r>
          </a:p>
          <a:p>
            <a:pPr marL="342900" indent="-342900">
              <a:buFont typeface="Arial"/>
              <a:buChar char="•"/>
            </a:pPr>
            <a:r>
              <a:rPr lang="en-GB" sz="2000" dirty="0">
                <a:latin typeface="Arial"/>
                <a:cs typeface="Arial"/>
              </a:rPr>
              <a:t>Raising an error will stop code execution for the entire block</a:t>
            </a:r>
          </a:p>
        </p:txBody>
      </p:sp>
      <p:pic>
        <p:nvPicPr>
          <p:cNvPr id="4" name="Picture 3">
            <a:extLst>
              <a:ext uri="{FF2B5EF4-FFF2-40B4-BE49-F238E27FC236}">
                <a16:creationId xmlns:a16="http://schemas.microsoft.com/office/drawing/2014/main" id="{CC15E740-DE22-434C-B366-845B51FA6346}"/>
              </a:ext>
            </a:extLst>
          </p:cNvPr>
          <p:cNvPicPr>
            <a:picLocks noChangeAspect="1"/>
          </p:cNvPicPr>
          <p:nvPr/>
        </p:nvPicPr>
        <p:blipFill>
          <a:blip r:embed="rId3"/>
          <a:stretch>
            <a:fillRect/>
          </a:stretch>
        </p:blipFill>
        <p:spPr>
          <a:xfrm>
            <a:off x="600330" y="2765594"/>
            <a:ext cx="3364303" cy="1036477"/>
          </a:xfrm>
          <a:prstGeom prst="rect">
            <a:avLst/>
          </a:prstGeom>
        </p:spPr>
      </p:pic>
      <p:pic>
        <p:nvPicPr>
          <p:cNvPr id="5" name="Picture 4">
            <a:extLst>
              <a:ext uri="{FF2B5EF4-FFF2-40B4-BE49-F238E27FC236}">
                <a16:creationId xmlns:a16="http://schemas.microsoft.com/office/drawing/2014/main" id="{B722CBF2-1560-4F30-99BF-637E1AD1C39D}"/>
              </a:ext>
            </a:extLst>
          </p:cNvPr>
          <p:cNvPicPr>
            <a:picLocks noChangeAspect="1"/>
          </p:cNvPicPr>
          <p:nvPr/>
        </p:nvPicPr>
        <p:blipFill>
          <a:blip r:embed="rId4"/>
          <a:stretch>
            <a:fillRect/>
          </a:stretch>
        </p:blipFill>
        <p:spPr>
          <a:xfrm>
            <a:off x="4327901" y="1969383"/>
            <a:ext cx="4081875" cy="2628900"/>
          </a:xfrm>
          <a:prstGeom prst="rect">
            <a:avLst/>
          </a:prstGeom>
        </p:spPr>
      </p:pic>
    </p:spTree>
    <p:extLst>
      <p:ext uri="{BB962C8B-B14F-4D97-AF65-F5344CB8AC3E}">
        <p14:creationId xmlns:p14="http://schemas.microsoft.com/office/powerpoint/2010/main" val="23278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A9A4F-1DFD-49DB-8569-F5AB18BD6161}"/>
              </a:ext>
            </a:extLst>
          </p:cNvPr>
          <p:cNvSpPr>
            <a:spLocks noGrp="1"/>
          </p:cNvSpPr>
          <p:nvPr>
            <p:ph type="title"/>
          </p:nvPr>
        </p:nvSpPr>
        <p:spPr/>
        <p:txBody>
          <a:bodyPr/>
          <a:lstStyle/>
          <a:p>
            <a:r>
              <a:rPr lang="en-GB" dirty="0"/>
              <a:t>Aside: Validation Helpers</a:t>
            </a:r>
          </a:p>
        </p:txBody>
      </p:sp>
      <p:sp>
        <p:nvSpPr>
          <p:cNvPr id="3" name="Slide Number Placeholder 2">
            <a:extLst>
              <a:ext uri="{FF2B5EF4-FFF2-40B4-BE49-F238E27FC236}">
                <a16:creationId xmlns:a16="http://schemas.microsoft.com/office/drawing/2014/main" id="{7C3E703A-A386-472F-AD27-D2D983CC7A66}"/>
              </a:ext>
            </a:extLst>
          </p:cNvPr>
          <p:cNvSpPr>
            <a:spLocks noGrp="1"/>
          </p:cNvSpPr>
          <p:nvPr>
            <p:ph type="sldNum" sz="quarter" idx="4"/>
          </p:nvPr>
        </p:nvSpPr>
        <p:spPr/>
        <p:txBody>
          <a:bodyPr/>
          <a:lstStyle/>
          <a:p>
            <a:fld id="{3C4F54F3-C349-4609-AFEE-01462D5C7942}" type="slidenum">
              <a:rPr lang="en-GB" smtClean="0"/>
              <a:pPr/>
              <a:t>17</a:t>
            </a:fld>
            <a:endParaRPr lang="en-GB"/>
          </a:p>
        </p:txBody>
      </p:sp>
      <p:pic>
        <p:nvPicPr>
          <p:cNvPr id="11" name="Picture 10">
            <a:extLst>
              <a:ext uri="{FF2B5EF4-FFF2-40B4-BE49-F238E27FC236}">
                <a16:creationId xmlns:a16="http://schemas.microsoft.com/office/drawing/2014/main" id="{AE10D547-F5D1-43D9-93EA-E166E3C73F57}"/>
              </a:ext>
            </a:extLst>
          </p:cNvPr>
          <p:cNvPicPr>
            <a:picLocks noChangeAspect="1"/>
          </p:cNvPicPr>
          <p:nvPr/>
        </p:nvPicPr>
        <p:blipFill rotWithShape="1">
          <a:blip r:embed="rId2"/>
          <a:srcRect l="2982" t="3174" r="2869" b="2900"/>
          <a:stretch/>
        </p:blipFill>
        <p:spPr>
          <a:xfrm>
            <a:off x="8576572" y="4598283"/>
            <a:ext cx="498106" cy="496941"/>
          </a:xfrm>
          <a:prstGeom prst="ellipse">
            <a:avLst/>
          </a:prstGeom>
        </p:spPr>
      </p:pic>
      <p:sp>
        <p:nvSpPr>
          <p:cNvPr id="6" name="Text Placeholder 2">
            <a:extLst>
              <a:ext uri="{FF2B5EF4-FFF2-40B4-BE49-F238E27FC236}">
                <a16:creationId xmlns:a16="http://schemas.microsoft.com/office/drawing/2014/main" id="{28280EFD-605B-4843-8D20-931E34B69861}"/>
              </a:ext>
            </a:extLst>
          </p:cNvPr>
          <p:cNvSpPr txBox="1">
            <a:spLocks/>
          </p:cNvSpPr>
          <p:nvPr/>
        </p:nvSpPr>
        <p:spPr>
          <a:xfrm>
            <a:off x="237061" y="712956"/>
            <a:ext cx="8619938" cy="4226139"/>
          </a:xfrm>
          <a:prstGeom prst="rect">
            <a:avLst/>
          </a:prstGeom>
        </p:spPr>
        <p:txBody>
          <a:bodyPr vert="horz" anchor="t"/>
          <a:lstStyle>
            <a:lvl1pPr marL="0" indent="0" algn="l" defTabSz="457200" rtl="0" eaLnBrk="1" latinLnBrk="0" hangingPunct="1">
              <a:spcBef>
                <a:spcPts val="0"/>
              </a:spcBef>
              <a:buFont typeface="Arial"/>
              <a:buNone/>
              <a:defRPr sz="2400" kern="1200" baseline="0">
                <a:solidFill>
                  <a:schemeClr val="tx1"/>
                </a:solidFill>
                <a:latin typeface="Arial" pitchFamily="34" charset="0"/>
                <a:ea typeface="+mn-ea"/>
                <a:cs typeface="Arial" pitchFamily="34" charset="0"/>
              </a:defRPr>
            </a:lvl1pPr>
            <a:lvl2pPr marL="457200" indent="0" algn="l" defTabSz="457200" rtl="0" eaLnBrk="1" latinLnBrk="0" hangingPunct="1">
              <a:spcBef>
                <a:spcPct val="20000"/>
              </a:spcBef>
              <a:buFont typeface="Arial"/>
              <a:buNone/>
              <a:defRPr sz="2400" kern="1200">
                <a:solidFill>
                  <a:schemeClr val="tx1"/>
                </a:solidFill>
                <a:latin typeface="+mn-lt"/>
                <a:ea typeface="+mn-ea"/>
                <a:cs typeface="+mn-cs"/>
              </a:defRPr>
            </a:lvl2pPr>
            <a:lvl3pPr marL="914400" indent="0" algn="l" defTabSz="457200" rtl="0" eaLnBrk="1" latinLnBrk="0" hangingPunct="1">
              <a:spcBef>
                <a:spcPct val="20000"/>
              </a:spcBef>
              <a:buFont typeface="Arial"/>
              <a:buNone/>
              <a:defRPr sz="2400" kern="1200">
                <a:solidFill>
                  <a:schemeClr val="tx1"/>
                </a:solidFill>
                <a:latin typeface="+mn-lt"/>
                <a:ea typeface="+mn-ea"/>
                <a:cs typeface="+mn-cs"/>
              </a:defRPr>
            </a:lvl3pPr>
            <a:lvl4pPr marL="1371600" indent="0" algn="l" defTabSz="457200" rtl="0" eaLnBrk="1" latinLnBrk="0" hangingPunct="1">
              <a:spcBef>
                <a:spcPct val="20000"/>
              </a:spcBef>
              <a:buFont typeface="Arial"/>
              <a:buNone/>
              <a:defRPr sz="24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4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buFont typeface="Arial"/>
              <a:buChar char="•"/>
            </a:pPr>
            <a:r>
              <a:rPr lang="en-GB" sz="2000" dirty="0">
                <a:latin typeface="Arial"/>
                <a:cs typeface="Arial"/>
              </a:rPr>
              <a:t>There are many useful functions for validating input. We see a few examples below</a:t>
            </a:r>
          </a:p>
        </p:txBody>
      </p:sp>
      <p:pic>
        <p:nvPicPr>
          <p:cNvPr id="7" name="Picture 6">
            <a:extLst>
              <a:ext uri="{FF2B5EF4-FFF2-40B4-BE49-F238E27FC236}">
                <a16:creationId xmlns:a16="http://schemas.microsoft.com/office/drawing/2014/main" id="{6B43439D-4CAB-4B11-8322-37191ADC4046}"/>
              </a:ext>
            </a:extLst>
          </p:cNvPr>
          <p:cNvPicPr>
            <a:picLocks noChangeAspect="1"/>
          </p:cNvPicPr>
          <p:nvPr/>
        </p:nvPicPr>
        <p:blipFill>
          <a:blip r:embed="rId3"/>
          <a:stretch>
            <a:fillRect/>
          </a:stretch>
        </p:blipFill>
        <p:spPr>
          <a:xfrm>
            <a:off x="522060" y="2027395"/>
            <a:ext cx="2646998" cy="2244785"/>
          </a:xfrm>
          <a:prstGeom prst="rect">
            <a:avLst/>
          </a:prstGeom>
        </p:spPr>
      </p:pic>
      <p:pic>
        <p:nvPicPr>
          <p:cNvPr id="8" name="Picture 7">
            <a:extLst>
              <a:ext uri="{FF2B5EF4-FFF2-40B4-BE49-F238E27FC236}">
                <a16:creationId xmlns:a16="http://schemas.microsoft.com/office/drawing/2014/main" id="{3075768B-9355-4262-9B66-D9A3287C477B}"/>
              </a:ext>
            </a:extLst>
          </p:cNvPr>
          <p:cNvPicPr>
            <a:picLocks noChangeAspect="1"/>
          </p:cNvPicPr>
          <p:nvPr/>
        </p:nvPicPr>
        <p:blipFill>
          <a:blip r:embed="rId4"/>
          <a:stretch>
            <a:fillRect/>
          </a:stretch>
        </p:blipFill>
        <p:spPr>
          <a:xfrm>
            <a:off x="3386737" y="1728658"/>
            <a:ext cx="2466300" cy="2842260"/>
          </a:xfrm>
          <a:prstGeom prst="rect">
            <a:avLst/>
          </a:prstGeom>
        </p:spPr>
      </p:pic>
      <p:pic>
        <p:nvPicPr>
          <p:cNvPr id="9" name="Picture 8">
            <a:extLst>
              <a:ext uri="{FF2B5EF4-FFF2-40B4-BE49-F238E27FC236}">
                <a16:creationId xmlns:a16="http://schemas.microsoft.com/office/drawing/2014/main" id="{26D9789B-6CAE-40D0-85DD-F13DE48D2BAE}"/>
              </a:ext>
            </a:extLst>
          </p:cNvPr>
          <p:cNvPicPr>
            <a:picLocks noChangeAspect="1"/>
          </p:cNvPicPr>
          <p:nvPr/>
        </p:nvPicPr>
        <p:blipFill>
          <a:blip r:embed="rId5"/>
          <a:stretch>
            <a:fillRect/>
          </a:stretch>
        </p:blipFill>
        <p:spPr>
          <a:xfrm>
            <a:off x="6070716" y="2232660"/>
            <a:ext cx="2431637" cy="1838800"/>
          </a:xfrm>
          <a:prstGeom prst="rect">
            <a:avLst/>
          </a:prstGeom>
        </p:spPr>
      </p:pic>
    </p:spTree>
    <p:extLst>
      <p:ext uri="{BB962C8B-B14F-4D97-AF65-F5344CB8AC3E}">
        <p14:creationId xmlns:p14="http://schemas.microsoft.com/office/powerpoint/2010/main" val="8391337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A9A4F-1DFD-49DB-8569-F5AB18BD6161}"/>
              </a:ext>
            </a:extLst>
          </p:cNvPr>
          <p:cNvSpPr>
            <a:spLocks noGrp="1"/>
          </p:cNvSpPr>
          <p:nvPr>
            <p:ph type="title"/>
          </p:nvPr>
        </p:nvSpPr>
        <p:spPr/>
        <p:txBody>
          <a:bodyPr/>
          <a:lstStyle/>
          <a:p>
            <a:r>
              <a:rPr lang="en-GB" dirty="0"/>
              <a:t>Raising Errors Puzzles</a:t>
            </a:r>
          </a:p>
        </p:txBody>
      </p:sp>
      <p:sp>
        <p:nvSpPr>
          <p:cNvPr id="3" name="Slide Number Placeholder 2">
            <a:extLst>
              <a:ext uri="{FF2B5EF4-FFF2-40B4-BE49-F238E27FC236}">
                <a16:creationId xmlns:a16="http://schemas.microsoft.com/office/drawing/2014/main" id="{7C3E703A-A386-472F-AD27-D2D983CC7A66}"/>
              </a:ext>
            </a:extLst>
          </p:cNvPr>
          <p:cNvSpPr>
            <a:spLocks noGrp="1"/>
          </p:cNvSpPr>
          <p:nvPr>
            <p:ph type="sldNum" sz="quarter" idx="4"/>
          </p:nvPr>
        </p:nvSpPr>
        <p:spPr/>
        <p:txBody>
          <a:bodyPr/>
          <a:lstStyle/>
          <a:p>
            <a:fld id="{3C4F54F3-C349-4609-AFEE-01462D5C7942}" type="slidenum">
              <a:rPr lang="en-GB" smtClean="0"/>
              <a:pPr/>
              <a:t>18</a:t>
            </a:fld>
            <a:endParaRPr lang="en-GB"/>
          </a:p>
        </p:txBody>
      </p:sp>
      <p:pic>
        <p:nvPicPr>
          <p:cNvPr id="11" name="Picture 10">
            <a:extLst>
              <a:ext uri="{FF2B5EF4-FFF2-40B4-BE49-F238E27FC236}">
                <a16:creationId xmlns:a16="http://schemas.microsoft.com/office/drawing/2014/main" id="{AE10D547-F5D1-43D9-93EA-E166E3C73F57}"/>
              </a:ext>
            </a:extLst>
          </p:cNvPr>
          <p:cNvPicPr>
            <a:picLocks noChangeAspect="1"/>
          </p:cNvPicPr>
          <p:nvPr/>
        </p:nvPicPr>
        <p:blipFill rotWithShape="1">
          <a:blip r:embed="rId2"/>
          <a:srcRect l="2982" t="3174" r="2869" b="2900"/>
          <a:stretch/>
        </p:blipFill>
        <p:spPr>
          <a:xfrm>
            <a:off x="8576572" y="4598283"/>
            <a:ext cx="498106" cy="496941"/>
          </a:xfrm>
          <a:prstGeom prst="ellipse">
            <a:avLst/>
          </a:prstGeom>
        </p:spPr>
      </p:pic>
      <p:sp>
        <p:nvSpPr>
          <p:cNvPr id="6" name="Text Placeholder 2">
            <a:extLst>
              <a:ext uri="{FF2B5EF4-FFF2-40B4-BE49-F238E27FC236}">
                <a16:creationId xmlns:a16="http://schemas.microsoft.com/office/drawing/2014/main" id="{28280EFD-605B-4843-8D20-931E34B69861}"/>
              </a:ext>
            </a:extLst>
          </p:cNvPr>
          <p:cNvSpPr txBox="1">
            <a:spLocks/>
          </p:cNvSpPr>
          <p:nvPr/>
        </p:nvSpPr>
        <p:spPr>
          <a:xfrm>
            <a:off x="237061" y="712956"/>
            <a:ext cx="8619938" cy="4226139"/>
          </a:xfrm>
          <a:prstGeom prst="rect">
            <a:avLst/>
          </a:prstGeom>
        </p:spPr>
        <p:txBody>
          <a:bodyPr vert="horz" anchor="t"/>
          <a:lstStyle>
            <a:lvl1pPr marL="0" indent="0" algn="l" defTabSz="457200" rtl="0" eaLnBrk="1" latinLnBrk="0" hangingPunct="1">
              <a:spcBef>
                <a:spcPts val="0"/>
              </a:spcBef>
              <a:buFont typeface="Arial"/>
              <a:buNone/>
              <a:defRPr sz="2400" kern="1200" baseline="0">
                <a:solidFill>
                  <a:schemeClr val="tx1"/>
                </a:solidFill>
                <a:latin typeface="Arial" pitchFamily="34" charset="0"/>
                <a:ea typeface="+mn-ea"/>
                <a:cs typeface="Arial" pitchFamily="34" charset="0"/>
              </a:defRPr>
            </a:lvl1pPr>
            <a:lvl2pPr marL="457200" indent="0" algn="l" defTabSz="457200" rtl="0" eaLnBrk="1" latinLnBrk="0" hangingPunct="1">
              <a:spcBef>
                <a:spcPct val="20000"/>
              </a:spcBef>
              <a:buFont typeface="Arial"/>
              <a:buNone/>
              <a:defRPr sz="2400" kern="1200">
                <a:solidFill>
                  <a:schemeClr val="tx1"/>
                </a:solidFill>
                <a:latin typeface="+mn-lt"/>
                <a:ea typeface="+mn-ea"/>
                <a:cs typeface="+mn-cs"/>
              </a:defRPr>
            </a:lvl2pPr>
            <a:lvl3pPr marL="914400" indent="0" algn="l" defTabSz="457200" rtl="0" eaLnBrk="1" latinLnBrk="0" hangingPunct="1">
              <a:spcBef>
                <a:spcPct val="20000"/>
              </a:spcBef>
              <a:buFont typeface="Arial"/>
              <a:buNone/>
              <a:defRPr sz="2400" kern="1200">
                <a:solidFill>
                  <a:schemeClr val="tx1"/>
                </a:solidFill>
                <a:latin typeface="+mn-lt"/>
                <a:ea typeface="+mn-ea"/>
                <a:cs typeface="+mn-cs"/>
              </a:defRPr>
            </a:lvl3pPr>
            <a:lvl4pPr marL="1371600" indent="0" algn="l" defTabSz="457200" rtl="0" eaLnBrk="1" latinLnBrk="0" hangingPunct="1">
              <a:spcBef>
                <a:spcPct val="20000"/>
              </a:spcBef>
              <a:buFont typeface="Arial"/>
              <a:buNone/>
              <a:defRPr sz="24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4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buFont typeface="Arial"/>
              <a:buChar char="•"/>
            </a:pPr>
            <a:r>
              <a:rPr lang="en-GB" sz="2000" dirty="0">
                <a:latin typeface="Arial"/>
                <a:cs typeface="Arial"/>
              </a:rPr>
              <a:t>Create a function called </a:t>
            </a:r>
            <a:r>
              <a:rPr lang="en-GB" sz="2000" dirty="0" err="1">
                <a:latin typeface="Arial"/>
                <a:cs typeface="Arial"/>
              </a:rPr>
              <a:t>print_sentence</a:t>
            </a:r>
            <a:r>
              <a:rPr lang="en-GB" sz="2000" dirty="0">
                <a:latin typeface="Arial"/>
                <a:cs typeface="Arial"/>
              </a:rPr>
              <a:t> which accepts a string as its only parameter. First check that the input is a string, and if not, raise a </a:t>
            </a:r>
            <a:r>
              <a:rPr lang="en-GB" sz="2000" dirty="0" err="1">
                <a:latin typeface="Arial"/>
                <a:cs typeface="Arial"/>
              </a:rPr>
              <a:t>TypeError</a:t>
            </a:r>
            <a:r>
              <a:rPr lang="en-GB" sz="2000" dirty="0">
                <a:latin typeface="Arial"/>
                <a:cs typeface="Arial"/>
              </a:rPr>
              <a:t> with an appropriate message</a:t>
            </a:r>
          </a:p>
          <a:p>
            <a:pPr marL="342900" indent="-342900">
              <a:buFont typeface="Arial"/>
              <a:buChar char="•"/>
            </a:pPr>
            <a:r>
              <a:rPr lang="en-GB" sz="2000" dirty="0">
                <a:latin typeface="Arial"/>
                <a:cs typeface="Arial"/>
              </a:rPr>
              <a:t>Next, check that the string contains a space character. If not, raise a </a:t>
            </a:r>
            <a:r>
              <a:rPr lang="en-GB" sz="2000" dirty="0" err="1">
                <a:latin typeface="Arial"/>
                <a:cs typeface="Arial"/>
              </a:rPr>
              <a:t>ValueError</a:t>
            </a:r>
            <a:endParaRPr lang="en-GB" sz="2000" dirty="0">
              <a:latin typeface="Arial"/>
              <a:cs typeface="Arial"/>
            </a:endParaRPr>
          </a:p>
          <a:p>
            <a:pPr marL="342900" indent="-342900">
              <a:buFont typeface="Arial"/>
              <a:buChar char="•"/>
            </a:pPr>
            <a:r>
              <a:rPr lang="en-GB" sz="2000" dirty="0">
                <a:latin typeface="Arial"/>
                <a:cs typeface="Arial"/>
              </a:rPr>
              <a:t>Finally, if the above two conditions are met, print the string</a:t>
            </a:r>
          </a:p>
          <a:p>
            <a:pPr marL="342900" indent="-342900">
              <a:buFont typeface="Arial"/>
              <a:buChar char="•"/>
            </a:pPr>
            <a:endParaRPr lang="en-GB" sz="2000" dirty="0">
              <a:latin typeface="Arial"/>
              <a:cs typeface="Arial"/>
            </a:endParaRPr>
          </a:p>
          <a:p>
            <a:pPr marL="342900" indent="-342900">
              <a:buFont typeface="Arial"/>
              <a:buChar char="•"/>
            </a:pPr>
            <a:r>
              <a:rPr lang="en-GB" sz="2000" dirty="0">
                <a:latin typeface="Arial"/>
                <a:cs typeface="Arial"/>
              </a:rPr>
              <a:t>Create a function called </a:t>
            </a:r>
            <a:r>
              <a:rPr lang="en-GB" sz="2000" dirty="0" err="1">
                <a:latin typeface="Arial"/>
                <a:cs typeface="Arial"/>
              </a:rPr>
              <a:t>forgiving_double</a:t>
            </a:r>
            <a:r>
              <a:rPr lang="en-GB" sz="2000" dirty="0">
                <a:latin typeface="Arial"/>
                <a:cs typeface="Arial"/>
              </a:rPr>
              <a:t> which accepts a single argument. If the number is a numeric string, convert it to an integer and double it. If it is a non-numeric string, raise a </a:t>
            </a:r>
            <a:r>
              <a:rPr lang="en-GB" sz="2000" dirty="0" err="1">
                <a:latin typeface="Arial"/>
                <a:cs typeface="Arial"/>
              </a:rPr>
              <a:t>ValueError</a:t>
            </a:r>
            <a:r>
              <a:rPr lang="en-GB" sz="2000" dirty="0">
                <a:latin typeface="Arial"/>
                <a:cs typeface="Arial"/>
              </a:rPr>
              <a:t> with a suitable error message</a:t>
            </a:r>
          </a:p>
          <a:p>
            <a:pPr marL="342900" indent="-342900">
              <a:buFont typeface="Arial"/>
              <a:buChar char="•"/>
            </a:pPr>
            <a:r>
              <a:rPr lang="en-GB" sz="2000" dirty="0">
                <a:latin typeface="Arial"/>
                <a:cs typeface="Arial"/>
              </a:rPr>
              <a:t>After possible conversion, double the number and return this new value. </a:t>
            </a:r>
          </a:p>
        </p:txBody>
      </p:sp>
    </p:spTree>
    <p:extLst>
      <p:ext uri="{BB962C8B-B14F-4D97-AF65-F5344CB8AC3E}">
        <p14:creationId xmlns:p14="http://schemas.microsoft.com/office/powerpoint/2010/main" val="27230976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A9A4F-1DFD-49DB-8569-F5AB18BD6161}"/>
              </a:ext>
            </a:extLst>
          </p:cNvPr>
          <p:cNvSpPr>
            <a:spLocks noGrp="1"/>
          </p:cNvSpPr>
          <p:nvPr>
            <p:ph type="title"/>
          </p:nvPr>
        </p:nvSpPr>
        <p:spPr/>
        <p:txBody>
          <a:bodyPr/>
          <a:lstStyle/>
          <a:p>
            <a:r>
              <a:rPr lang="en-GB" dirty="0"/>
              <a:t>Raising Errors Solutions</a:t>
            </a:r>
          </a:p>
        </p:txBody>
      </p:sp>
      <p:sp>
        <p:nvSpPr>
          <p:cNvPr id="3" name="Slide Number Placeholder 2">
            <a:extLst>
              <a:ext uri="{FF2B5EF4-FFF2-40B4-BE49-F238E27FC236}">
                <a16:creationId xmlns:a16="http://schemas.microsoft.com/office/drawing/2014/main" id="{7C3E703A-A386-472F-AD27-D2D983CC7A66}"/>
              </a:ext>
            </a:extLst>
          </p:cNvPr>
          <p:cNvSpPr>
            <a:spLocks noGrp="1"/>
          </p:cNvSpPr>
          <p:nvPr>
            <p:ph type="sldNum" sz="quarter" idx="4"/>
          </p:nvPr>
        </p:nvSpPr>
        <p:spPr/>
        <p:txBody>
          <a:bodyPr/>
          <a:lstStyle/>
          <a:p>
            <a:fld id="{3C4F54F3-C349-4609-AFEE-01462D5C7942}" type="slidenum">
              <a:rPr lang="en-GB" smtClean="0"/>
              <a:pPr/>
              <a:t>19</a:t>
            </a:fld>
            <a:endParaRPr lang="en-GB"/>
          </a:p>
        </p:txBody>
      </p:sp>
      <p:pic>
        <p:nvPicPr>
          <p:cNvPr id="11" name="Picture 10">
            <a:extLst>
              <a:ext uri="{FF2B5EF4-FFF2-40B4-BE49-F238E27FC236}">
                <a16:creationId xmlns:a16="http://schemas.microsoft.com/office/drawing/2014/main" id="{AE10D547-F5D1-43D9-93EA-E166E3C73F57}"/>
              </a:ext>
            </a:extLst>
          </p:cNvPr>
          <p:cNvPicPr>
            <a:picLocks noChangeAspect="1"/>
          </p:cNvPicPr>
          <p:nvPr/>
        </p:nvPicPr>
        <p:blipFill rotWithShape="1">
          <a:blip r:embed="rId2"/>
          <a:srcRect l="2982" t="3174" r="2869" b="2900"/>
          <a:stretch/>
        </p:blipFill>
        <p:spPr>
          <a:xfrm>
            <a:off x="8576572" y="4598283"/>
            <a:ext cx="498106" cy="496941"/>
          </a:xfrm>
          <a:prstGeom prst="ellipse">
            <a:avLst/>
          </a:prstGeom>
        </p:spPr>
      </p:pic>
      <p:pic>
        <p:nvPicPr>
          <p:cNvPr id="4" name="Picture 3">
            <a:extLst>
              <a:ext uri="{FF2B5EF4-FFF2-40B4-BE49-F238E27FC236}">
                <a16:creationId xmlns:a16="http://schemas.microsoft.com/office/drawing/2014/main" id="{B1BC9D82-83B5-4398-87F8-61A11585B8BA}"/>
              </a:ext>
            </a:extLst>
          </p:cNvPr>
          <p:cNvPicPr>
            <a:picLocks noChangeAspect="1"/>
          </p:cNvPicPr>
          <p:nvPr/>
        </p:nvPicPr>
        <p:blipFill>
          <a:blip r:embed="rId3"/>
          <a:stretch>
            <a:fillRect/>
          </a:stretch>
        </p:blipFill>
        <p:spPr>
          <a:xfrm>
            <a:off x="428625" y="1126807"/>
            <a:ext cx="4143375" cy="1338263"/>
          </a:xfrm>
          <a:prstGeom prst="rect">
            <a:avLst/>
          </a:prstGeom>
        </p:spPr>
      </p:pic>
      <p:pic>
        <p:nvPicPr>
          <p:cNvPr id="5" name="Picture 4">
            <a:extLst>
              <a:ext uri="{FF2B5EF4-FFF2-40B4-BE49-F238E27FC236}">
                <a16:creationId xmlns:a16="http://schemas.microsoft.com/office/drawing/2014/main" id="{6D1FD8A6-C586-4BB7-B5A2-4BF779D41B40}"/>
              </a:ext>
            </a:extLst>
          </p:cNvPr>
          <p:cNvPicPr>
            <a:picLocks noChangeAspect="1"/>
          </p:cNvPicPr>
          <p:nvPr/>
        </p:nvPicPr>
        <p:blipFill>
          <a:blip r:embed="rId4"/>
          <a:stretch>
            <a:fillRect/>
          </a:stretch>
        </p:blipFill>
        <p:spPr>
          <a:xfrm>
            <a:off x="3709035" y="2678431"/>
            <a:ext cx="4589145" cy="1755320"/>
          </a:xfrm>
          <a:prstGeom prst="rect">
            <a:avLst/>
          </a:prstGeom>
        </p:spPr>
      </p:pic>
    </p:spTree>
    <p:extLst>
      <p:ext uri="{BB962C8B-B14F-4D97-AF65-F5344CB8AC3E}">
        <p14:creationId xmlns:p14="http://schemas.microsoft.com/office/powerpoint/2010/main" val="21717324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1181F-0C76-47D0-83D2-2133FE38FB6F}"/>
              </a:ext>
            </a:extLst>
          </p:cNvPr>
          <p:cNvSpPr>
            <a:spLocks noGrp="1"/>
          </p:cNvSpPr>
          <p:nvPr>
            <p:ph type="title"/>
          </p:nvPr>
        </p:nvSpPr>
        <p:spPr/>
        <p:txBody>
          <a:bodyPr vert="horz" anchor="t"/>
          <a:lstStyle/>
          <a:p>
            <a:r>
              <a:rPr lang="en-GB" dirty="0">
                <a:latin typeface="Arial"/>
                <a:cs typeface="Arial"/>
              </a:rPr>
              <a:t>Session Content</a:t>
            </a:r>
            <a:endParaRPr lang="en-GB" dirty="0"/>
          </a:p>
        </p:txBody>
      </p:sp>
      <p:sp>
        <p:nvSpPr>
          <p:cNvPr id="4" name="Slide Number Placeholder 3">
            <a:extLst>
              <a:ext uri="{FF2B5EF4-FFF2-40B4-BE49-F238E27FC236}">
                <a16:creationId xmlns:a16="http://schemas.microsoft.com/office/drawing/2014/main" id="{CCA97D33-0674-4F0A-9450-AA6A3EE0628D}"/>
              </a:ext>
            </a:extLst>
          </p:cNvPr>
          <p:cNvSpPr>
            <a:spLocks noGrp="1"/>
          </p:cNvSpPr>
          <p:nvPr>
            <p:ph type="sldNum" sz="quarter" idx="4"/>
          </p:nvPr>
        </p:nvSpPr>
        <p:spPr/>
        <p:txBody>
          <a:bodyPr/>
          <a:lstStyle/>
          <a:p>
            <a:fld id="{3C4F54F3-C349-4609-AFEE-01462D5C7942}" type="slidenum">
              <a:rPr lang="en-GB" smtClean="0"/>
              <a:pPr/>
              <a:t>2</a:t>
            </a:fld>
            <a:endParaRPr lang="en-GB"/>
          </a:p>
        </p:txBody>
      </p:sp>
      <p:pic>
        <p:nvPicPr>
          <p:cNvPr id="6" name="Picture 5">
            <a:extLst>
              <a:ext uri="{FF2B5EF4-FFF2-40B4-BE49-F238E27FC236}">
                <a16:creationId xmlns:a16="http://schemas.microsoft.com/office/drawing/2014/main" id="{37949AE5-D60E-4936-B98F-425E2E107293}"/>
              </a:ext>
            </a:extLst>
          </p:cNvPr>
          <p:cNvPicPr>
            <a:picLocks noChangeAspect="1"/>
          </p:cNvPicPr>
          <p:nvPr/>
        </p:nvPicPr>
        <p:blipFill rotWithShape="1">
          <a:blip r:embed="rId2"/>
          <a:srcRect l="2982" t="3174" r="2869" b="2900"/>
          <a:stretch/>
        </p:blipFill>
        <p:spPr>
          <a:xfrm>
            <a:off x="8576572" y="4598283"/>
            <a:ext cx="498106" cy="496941"/>
          </a:xfrm>
          <a:prstGeom prst="ellipse">
            <a:avLst/>
          </a:prstGeom>
        </p:spPr>
      </p:pic>
      <p:pic>
        <p:nvPicPr>
          <p:cNvPr id="28674" name="Picture 2" descr="Checklist vector icon | Free SVG">
            <a:extLst>
              <a:ext uri="{FF2B5EF4-FFF2-40B4-BE49-F238E27FC236}">
                <a16:creationId xmlns:a16="http://schemas.microsoft.com/office/drawing/2014/main" id="{E97758C3-DF9E-4B2C-8DFA-DA6FAD88AD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0713" y="955171"/>
            <a:ext cx="3233157" cy="3233157"/>
          </a:xfrm>
          <a:prstGeom prst="rect">
            <a:avLst/>
          </a:prstGeom>
          <a:noFill/>
          <a:extLst>
            <a:ext uri="{909E8E84-426E-40DD-AFC4-6F175D3DCCD1}">
              <a14:hiddenFill xmlns:a14="http://schemas.microsoft.com/office/drawing/2010/main">
                <a:solidFill>
                  <a:srgbClr val="FFFFFF"/>
                </a:solidFill>
              </a14:hiddenFill>
            </a:ext>
          </a:extLst>
        </p:spPr>
      </p:pic>
      <p:sp>
        <p:nvSpPr>
          <p:cNvPr id="9" name="Text Placeholder 2">
            <a:extLst>
              <a:ext uri="{FF2B5EF4-FFF2-40B4-BE49-F238E27FC236}">
                <a16:creationId xmlns:a16="http://schemas.microsoft.com/office/drawing/2014/main" id="{EFADBC8D-294D-4832-A9A1-5CC2FA0C5801}"/>
              </a:ext>
            </a:extLst>
          </p:cNvPr>
          <p:cNvSpPr>
            <a:spLocks noGrp="1"/>
          </p:cNvSpPr>
          <p:nvPr>
            <p:ph type="body" sz="quarter" idx="11"/>
          </p:nvPr>
        </p:nvSpPr>
        <p:spPr>
          <a:xfrm>
            <a:off x="237061" y="712956"/>
            <a:ext cx="4530011" cy="3172141"/>
          </a:xfrm>
        </p:spPr>
        <p:txBody>
          <a:bodyPr vert="horz" anchor="t"/>
          <a:lstStyle/>
          <a:p>
            <a:pPr marL="342900" indent="-342900">
              <a:buFont typeface="Arial"/>
              <a:buChar char="•"/>
            </a:pPr>
            <a:r>
              <a:rPr lang="en-GB" sz="2000" dirty="0">
                <a:latin typeface="Arial"/>
                <a:cs typeface="Arial"/>
              </a:rPr>
              <a:t>Reading from a text file</a:t>
            </a:r>
          </a:p>
          <a:p>
            <a:pPr marL="342900" indent="-342900">
              <a:buFont typeface="Arial"/>
              <a:buChar char="•"/>
            </a:pPr>
            <a:r>
              <a:rPr lang="en-GB" sz="2000" dirty="0">
                <a:latin typeface="Arial"/>
                <a:cs typeface="Arial"/>
              </a:rPr>
              <a:t>Writing to a text file</a:t>
            </a:r>
          </a:p>
          <a:p>
            <a:pPr marL="342900" indent="-342900">
              <a:buFont typeface="Arial"/>
              <a:buChar char="•"/>
            </a:pPr>
            <a:r>
              <a:rPr lang="en-GB" sz="2000" dirty="0">
                <a:latin typeface="Arial"/>
                <a:cs typeface="Arial"/>
              </a:rPr>
              <a:t>Raising errors</a:t>
            </a:r>
          </a:p>
          <a:p>
            <a:pPr marL="342900" indent="-342900">
              <a:buFont typeface="Arial"/>
              <a:buChar char="•"/>
            </a:pPr>
            <a:r>
              <a:rPr lang="en-GB" sz="2000" dirty="0">
                <a:latin typeface="Arial"/>
                <a:cs typeface="Arial"/>
              </a:rPr>
              <a:t>Built-in packages/modules</a:t>
            </a:r>
          </a:p>
        </p:txBody>
      </p:sp>
    </p:spTree>
    <p:extLst>
      <p:ext uri="{BB962C8B-B14F-4D97-AF65-F5344CB8AC3E}">
        <p14:creationId xmlns:p14="http://schemas.microsoft.com/office/powerpoint/2010/main" val="24994784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A9A4F-1DFD-49DB-8569-F5AB18BD6161}"/>
              </a:ext>
            </a:extLst>
          </p:cNvPr>
          <p:cNvSpPr>
            <a:spLocks noGrp="1"/>
          </p:cNvSpPr>
          <p:nvPr>
            <p:ph type="title"/>
          </p:nvPr>
        </p:nvSpPr>
        <p:spPr/>
        <p:txBody>
          <a:bodyPr/>
          <a:lstStyle/>
          <a:p>
            <a:r>
              <a:rPr lang="en-GB" dirty="0"/>
              <a:t>Built-in Modules</a:t>
            </a:r>
          </a:p>
        </p:txBody>
      </p:sp>
      <p:sp>
        <p:nvSpPr>
          <p:cNvPr id="3" name="Slide Number Placeholder 2">
            <a:extLst>
              <a:ext uri="{FF2B5EF4-FFF2-40B4-BE49-F238E27FC236}">
                <a16:creationId xmlns:a16="http://schemas.microsoft.com/office/drawing/2014/main" id="{7C3E703A-A386-472F-AD27-D2D983CC7A66}"/>
              </a:ext>
            </a:extLst>
          </p:cNvPr>
          <p:cNvSpPr>
            <a:spLocks noGrp="1"/>
          </p:cNvSpPr>
          <p:nvPr>
            <p:ph type="sldNum" sz="quarter" idx="4"/>
          </p:nvPr>
        </p:nvSpPr>
        <p:spPr/>
        <p:txBody>
          <a:bodyPr/>
          <a:lstStyle/>
          <a:p>
            <a:fld id="{3C4F54F3-C349-4609-AFEE-01462D5C7942}" type="slidenum">
              <a:rPr lang="en-GB" smtClean="0"/>
              <a:pPr/>
              <a:t>20</a:t>
            </a:fld>
            <a:endParaRPr lang="en-GB"/>
          </a:p>
        </p:txBody>
      </p:sp>
      <p:pic>
        <p:nvPicPr>
          <p:cNvPr id="11" name="Picture 10">
            <a:extLst>
              <a:ext uri="{FF2B5EF4-FFF2-40B4-BE49-F238E27FC236}">
                <a16:creationId xmlns:a16="http://schemas.microsoft.com/office/drawing/2014/main" id="{AE10D547-F5D1-43D9-93EA-E166E3C73F57}"/>
              </a:ext>
            </a:extLst>
          </p:cNvPr>
          <p:cNvPicPr>
            <a:picLocks noChangeAspect="1"/>
          </p:cNvPicPr>
          <p:nvPr/>
        </p:nvPicPr>
        <p:blipFill rotWithShape="1">
          <a:blip r:embed="rId2"/>
          <a:srcRect l="2982" t="3174" r="2869" b="2900"/>
          <a:stretch/>
        </p:blipFill>
        <p:spPr>
          <a:xfrm>
            <a:off x="8576572" y="4598283"/>
            <a:ext cx="498106" cy="496941"/>
          </a:xfrm>
          <a:prstGeom prst="ellipse">
            <a:avLst/>
          </a:prstGeom>
        </p:spPr>
      </p:pic>
      <p:sp>
        <p:nvSpPr>
          <p:cNvPr id="6" name="Text Placeholder 2">
            <a:extLst>
              <a:ext uri="{FF2B5EF4-FFF2-40B4-BE49-F238E27FC236}">
                <a16:creationId xmlns:a16="http://schemas.microsoft.com/office/drawing/2014/main" id="{28280EFD-605B-4843-8D20-931E34B69861}"/>
              </a:ext>
            </a:extLst>
          </p:cNvPr>
          <p:cNvSpPr txBox="1">
            <a:spLocks/>
          </p:cNvSpPr>
          <p:nvPr/>
        </p:nvSpPr>
        <p:spPr>
          <a:xfrm>
            <a:off x="237061" y="712956"/>
            <a:ext cx="8619938" cy="4226139"/>
          </a:xfrm>
          <a:prstGeom prst="rect">
            <a:avLst/>
          </a:prstGeom>
        </p:spPr>
        <p:txBody>
          <a:bodyPr vert="horz" anchor="t"/>
          <a:lstStyle>
            <a:lvl1pPr marL="0" indent="0" algn="l" defTabSz="457200" rtl="0" eaLnBrk="1" latinLnBrk="0" hangingPunct="1">
              <a:spcBef>
                <a:spcPts val="0"/>
              </a:spcBef>
              <a:buFont typeface="Arial"/>
              <a:buNone/>
              <a:defRPr sz="2400" kern="1200" baseline="0">
                <a:solidFill>
                  <a:schemeClr val="tx1"/>
                </a:solidFill>
                <a:latin typeface="Arial" pitchFamily="34" charset="0"/>
                <a:ea typeface="+mn-ea"/>
                <a:cs typeface="Arial" pitchFamily="34" charset="0"/>
              </a:defRPr>
            </a:lvl1pPr>
            <a:lvl2pPr marL="457200" indent="0" algn="l" defTabSz="457200" rtl="0" eaLnBrk="1" latinLnBrk="0" hangingPunct="1">
              <a:spcBef>
                <a:spcPct val="20000"/>
              </a:spcBef>
              <a:buFont typeface="Arial"/>
              <a:buNone/>
              <a:defRPr sz="2400" kern="1200">
                <a:solidFill>
                  <a:schemeClr val="tx1"/>
                </a:solidFill>
                <a:latin typeface="+mn-lt"/>
                <a:ea typeface="+mn-ea"/>
                <a:cs typeface="+mn-cs"/>
              </a:defRPr>
            </a:lvl2pPr>
            <a:lvl3pPr marL="914400" indent="0" algn="l" defTabSz="457200" rtl="0" eaLnBrk="1" latinLnBrk="0" hangingPunct="1">
              <a:spcBef>
                <a:spcPct val="20000"/>
              </a:spcBef>
              <a:buFont typeface="Arial"/>
              <a:buNone/>
              <a:defRPr sz="2400" kern="1200">
                <a:solidFill>
                  <a:schemeClr val="tx1"/>
                </a:solidFill>
                <a:latin typeface="+mn-lt"/>
                <a:ea typeface="+mn-ea"/>
                <a:cs typeface="+mn-cs"/>
              </a:defRPr>
            </a:lvl3pPr>
            <a:lvl4pPr marL="1371600" indent="0" algn="l" defTabSz="457200" rtl="0" eaLnBrk="1" latinLnBrk="0" hangingPunct="1">
              <a:spcBef>
                <a:spcPct val="20000"/>
              </a:spcBef>
              <a:buFont typeface="Arial"/>
              <a:buNone/>
              <a:defRPr sz="24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4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buFont typeface="Arial"/>
              <a:buChar char="•"/>
            </a:pPr>
            <a:r>
              <a:rPr lang="en-GB" sz="2000" dirty="0">
                <a:latin typeface="Arial"/>
                <a:cs typeface="Arial"/>
              </a:rPr>
              <a:t>So far, we have only used the functionality of Python that is loaded by default</a:t>
            </a:r>
          </a:p>
          <a:p>
            <a:pPr marL="342900" indent="-342900">
              <a:buFont typeface="Arial"/>
              <a:buChar char="•"/>
            </a:pPr>
            <a:r>
              <a:rPr lang="en-GB" sz="2000" dirty="0">
                <a:latin typeface="Arial"/>
                <a:cs typeface="Arial"/>
              </a:rPr>
              <a:t>We can get access to more powerful tools by importing built-in modules</a:t>
            </a:r>
          </a:p>
          <a:p>
            <a:pPr marL="342900" indent="-342900">
              <a:buFont typeface="Arial"/>
              <a:buChar char="•"/>
            </a:pPr>
            <a:r>
              <a:rPr lang="en-GB" sz="2000" dirty="0">
                <a:latin typeface="Arial"/>
                <a:cs typeface="Arial"/>
              </a:rPr>
              <a:t>A module can generally be thought of as a collection of functions and objects. Examples include </a:t>
            </a:r>
            <a:r>
              <a:rPr lang="en-GB" sz="2000" dirty="0">
                <a:latin typeface="Consolas" panose="020B0609020204030204" pitchFamily="49" charset="0"/>
                <a:cs typeface="Arial"/>
              </a:rPr>
              <a:t>random</a:t>
            </a:r>
            <a:r>
              <a:rPr lang="en-GB" sz="2000" dirty="0">
                <a:latin typeface="Arial"/>
                <a:cs typeface="Arial"/>
              </a:rPr>
              <a:t>, </a:t>
            </a:r>
            <a:r>
              <a:rPr lang="en-GB" sz="2000" dirty="0">
                <a:latin typeface="Consolas" panose="020B0609020204030204" pitchFamily="49" charset="0"/>
                <a:cs typeface="Arial"/>
              </a:rPr>
              <a:t>time</a:t>
            </a:r>
            <a:r>
              <a:rPr lang="en-GB" sz="2000" dirty="0">
                <a:latin typeface="Arial"/>
                <a:cs typeface="Arial"/>
              </a:rPr>
              <a:t>, and </a:t>
            </a:r>
            <a:r>
              <a:rPr lang="en-GB" sz="2000" dirty="0" err="1">
                <a:latin typeface="Consolas" panose="020B0609020204030204" pitchFamily="49" charset="0"/>
                <a:cs typeface="Arial"/>
              </a:rPr>
              <a:t>os</a:t>
            </a:r>
            <a:endParaRPr lang="en-GB" sz="2000" dirty="0">
              <a:latin typeface="Consolas" panose="020B0609020204030204" pitchFamily="49" charset="0"/>
              <a:cs typeface="Arial"/>
            </a:endParaRPr>
          </a:p>
          <a:p>
            <a:pPr marL="342900" indent="-342900">
              <a:buFont typeface="Arial"/>
              <a:buChar char="•"/>
            </a:pPr>
            <a:r>
              <a:rPr lang="en-GB" sz="2000" dirty="0">
                <a:latin typeface="Arial"/>
                <a:cs typeface="Arial"/>
              </a:rPr>
              <a:t>There are a few ways we can import a module’s contents</a:t>
            </a:r>
          </a:p>
        </p:txBody>
      </p:sp>
      <p:pic>
        <p:nvPicPr>
          <p:cNvPr id="4" name="Picture 3">
            <a:extLst>
              <a:ext uri="{FF2B5EF4-FFF2-40B4-BE49-F238E27FC236}">
                <a16:creationId xmlns:a16="http://schemas.microsoft.com/office/drawing/2014/main" id="{32E25CF5-C826-4320-B765-82AAFF19CB0E}"/>
              </a:ext>
            </a:extLst>
          </p:cNvPr>
          <p:cNvPicPr>
            <a:picLocks noChangeAspect="1"/>
          </p:cNvPicPr>
          <p:nvPr/>
        </p:nvPicPr>
        <p:blipFill>
          <a:blip r:embed="rId3"/>
          <a:stretch>
            <a:fillRect/>
          </a:stretch>
        </p:blipFill>
        <p:spPr>
          <a:xfrm>
            <a:off x="714375" y="2891304"/>
            <a:ext cx="3566267" cy="1539240"/>
          </a:xfrm>
          <a:prstGeom prst="rect">
            <a:avLst/>
          </a:prstGeom>
        </p:spPr>
      </p:pic>
      <p:pic>
        <p:nvPicPr>
          <p:cNvPr id="5" name="Picture 4">
            <a:extLst>
              <a:ext uri="{FF2B5EF4-FFF2-40B4-BE49-F238E27FC236}">
                <a16:creationId xmlns:a16="http://schemas.microsoft.com/office/drawing/2014/main" id="{93BD7369-E6BF-4BC8-BFA2-22C29B0CCCAC}"/>
              </a:ext>
            </a:extLst>
          </p:cNvPr>
          <p:cNvPicPr>
            <a:picLocks noChangeAspect="1"/>
          </p:cNvPicPr>
          <p:nvPr/>
        </p:nvPicPr>
        <p:blipFill>
          <a:blip r:embed="rId4"/>
          <a:stretch>
            <a:fillRect/>
          </a:stretch>
        </p:blipFill>
        <p:spPr>
          <a:xfrm>
            <a:off x="4571999" y="2891304"/>
            <a:ext cx="3232955" cy="1539240"/>
          </a:xfrm>
          <a:prstGeom prst="rect">
            <a:avLst/>
          </a:prstGeom>
        </p:spPr>
      </p:pic>
    </p:spTree>
    <p:extLst>
      <p:ext uri="{BB962C8B-B14F-4D97-AF65-F5344CB8AC3E}">
        <p14:creationId xmlns:p14="http://schemas.microsoft.com/office/powerpoint/2010/main" val="15022733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A9A4F-1DFD-49DB-8569-F5AB18BD6161}"/>
              </a:ext>
            </a:extLst>
          </p:cNvPr>
          <p:cNvSpPr>
            <a:spLocks noGrp="1"/>
          </p:cNvSpPr>
          <p:nvPr>
            <p:ph type="title"/>
          </p:nvPr>
        </p:nvSpPr>
        <p:spPr/>
        <p:txBody>
          <a:bodyPr/>
          <a:lstStyle/>
          <a:p>
            <a:r>
              <a:rPr lang="en-GB" dirty="0"/>
              <a:t>Built-in Modules</a:t>
            </a:r>
          </a:p>
        </p:txBody>
      </p:sp>
      <p:sp>
        <p:nvSpPr>
          <p:cNvPr id="3" name="Slide Number Placeholder 2">
            <a:extLst>
              <a:ext uri="{FF2B5EF4-FFF2-40B4-BE49-F238E27FC236}">
                <a16:creationId xmlns:a16="http://schemas.microsoft.com/office/drawing/2014/main" id="{7C3E703A-A386-472F-AD27-D2D983CC7A66}"/>
              </a:ext>
            </a:extLst>
          </p:cNvPr>
          <p:cNvSpPr>
            <a:spLocks noGrp="1"/>
          </p:cNvSpPr>
          <p:nvPr>
            <p:ph type="sldNum" sz="quarter" idx="4"/>
          </p:nvPr>
        </p:nvSpPr>
        <p:spPr/>
        <p:txBody>
          <a:bodyPr/>
          <a:lstStyle/>
          <a:p>
            <a:fld id="{3C4F54F3-C349-4609-AFEE-01462D5C7942}" type="slidenum">
              <a:rPr lang="en-GB" smtClean="0"/>
              <a:pPr/>
              <a:t>21</a:t>
            </a:fld>
            <a:endParaRPr lang="en-GB"/>
          </a:p>
        </p:txBody>
      </p:sp>
      <p:pic>
        <p:nvPicPr>
          <p:cNvPr id="11" name="Picture 10">
            <a:extLst>
              <a:ext uri="{FF2B5EF4-FFF2-40B4-BE49-F238E27FC236}">
                <a16:creationId xmlns:a16="http://schemas.microsoft.com/office/drawing/2014/main" id="{AE10D547-F5D1-43D9-93EA-E166E3C73F57}"/>
              </a:ext>
            </a:extLst>
          </p:cNvPr>
          <p:cNvPicPr>
            <a:picLocks noChangeAspect="1"/>
          </p:cNvPicPr>
          <p:nvPr/>
        </p:nvPicPr>
        <p:blipFill rotWithShape="1">
          <a:blip r:embed="rId2"/>
          <a:srcRect l="2982" t="3174" r="2869" b="2900"/>
          <a:stretch/>
        </p:blipFill>
        <p:spPr>
          <a:xfrm>
            <a:off x="8576572" y="4598283"/>
            <a:ext cx="498106" cy="496941"/>
          </a:xfrm>
          <a:prstGeom prst="ellipse">
            <a:avLst/>
          </a:prstGeom>
        </p:spPr>
      </p:pic>
      <p:sp>
        <p:nvSpPr>
          <p:cNvPr id="6" name="Text Placeholder 2">
            <a:extLst>
              <a:ext uri="{FF2B5EF4-FFF2-40B4-BE49-F238E27FC236}">
                <a16:creationId xmlns:a16="http://schemas.microsoft.com/office/drawing/2014/main" id="{28280EFD-605B-4843-8D20-931E34B69861}"/>
              </a:ext>
            </a:extLst>
          </p:cNvPr>
          <p:cNvSpPr txBox="1">
            <a:spLocks/>
          </p:cNvSpPr>
          <p:nvPr/>
        </p:nvSpPr>
        <p:spPr>
          <a:xfrm>
            <a:off x="237061" y="712956"/>
            <a:ext cx="8619938" cy="4226139"/>
          </a:xfrm>
          <a:prstGeom prst="rect">
            <a:avLst/>
          </a:prstGeom>
        </p:spPr>
        <p:txBody>
          <a:bodyPr vert="horz" anchor="t"/>
          <a:lstStyle>
            <a:lvl1pPr marL="0" indent="0" algn="l" defTabSz="457200" rtl="0" eaLnBrk="1" latinLnBrk="0" hangingPunct="1">
              <a:spcBef>
                <a:spcPts val="0"/>
              </a:spcBef>
              <a:buFont typeface="Arial"/>
              <a:buNone/>
              <a:defRPr sz="2400" kern="1200" baseline="0">
                <a:solidFill>
                  <a:schemeClr val="tx1"/>
                </a:solidFill>
                <a:latin typeface="Arial" pitchFamily="34" charset="0"/>
                <a:ea typeface="+mn-ea"/>
                <a:cs typeface="Arial" pitchFamily="34" charset="0"/>
              </a:defRPr>
            </a:lvl1pPr>
            <a:lvl2pPr marL="457200" indent="0" algn="l" defTabSz="457200" rtl="0" eaLnBrk="1" latinLnBrk="0" hangingPunct="1">
              <a:spcBef>
                <a:spcPct val="20000"/>
              </a:spcBef>
              <a:buFont typeface="Arial"/>
              <a:buNone/>
              <a:defRPr sz="2400" kern="1200">
                <a:solidFill>
                  <a:schemeClr val="tx1"/>
                </a:solidFill>
                <a:latin typeface="+mn-lt"/>
                <a:ea typeface="+mn-ea"/>
                <a:cs typeface="+mn-cs"/>
              </a:defRPr>
            </a:lvl2pPr>
            <a:lvl3pPr marL="914400" indent="0" algn="l" defTabSz="457200" rtl="0" eaLnBrk="1" latinLnBrk="0" hangingPunct="1">
              <a:spcBef>
                <a:spcPct val="20000"/>
              </a:spcBef>
              <a:buFont typeface="Arial"/>
              <a:buNone/>
              <a:defRPr sz="2400" kern="1200">
                <a:solidFill>
                  <a:schemeClr val="tx1"/>
                </a:solidFill>
                <a:latin typeface="+mn-lt"/>
                <a:ea typeface="+mn-ea"/>
                <a:cs typeface="+mn-cs"/>
              </a:defRPr>
            </a:lvl3pPr>
            <a:lvl4pPr marL="1371600" indent="0" algn="l" defTabSz="457200" rtl="0" eaLnBrk="1" latinLnBrk="0" hangingPunct="1">
              <a:spcBef>
                <a:spcPct val="20000"/>
              </a:spcBef>
              <a:buFont typeface="Arial"/>
              <a:buNone/>
              <a:defRPr sz="24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4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buFont typeface="Arial"/>
              <a:buChar char="•"/>
            </a:pPr>
            <a:r>
              <a:rPr lang="en-GB" sz="2000" dirty="0">
                <a:latin typeface="Arial"/>
                <a:cs typeface="Arial"/>
              </a:rPr>
              <a:t>There are many built-in modules with a wide array of features</a:t>
            </a:r>
          </a:p>
          <a:p>
            <a:pPr marL="342900" indent="-342900">
              <a:buFont typeface="Arial"/>
              <a:buChar char="•"/>
            </a:pPr>
            <a:r>
              <a:rPr lang="en-GB" sz="2000" dirty="0">
                <a:latin typeface="Arial"/>
                <a:cs typeface="Arial"/>
              </a:rPr>
              <a:t>You are not expected to remember these</a:t>
            </a:r>
          </a:p>
          <a:p>
            <a:pPr marL="342900" indent="-342900">
              <a:buFont typeface="Arial"/>
              <a:buChar char="•"/>
            </a:pPr>
            <a:r>
              <a:rPr lang="en-GB" sz="2000" dirty="0">
                <a:latin typeface="Arial"/>
                <a:cs typeface="Arial"/>
              </a:rPr>
              <a:t>Instead, use the documentation, or search the web for how to achieve your goal</a:t>
            </a:r>
          </a:p>
          <a:p>
            <a:pPr marL="342900" indent="-342900">
              <a:buFont typeface="Arial"/>
              <a:buChar char="•"/>
            </a:pPr>
            <a:endParaRPr lang="en-GB" sz="2000" dirty="0">
              <a:latin typeface="Arial"/>
              <a:cs typeface="Arial"/>
            </a:endParaRPr>
          </a:p>
          <a:p>
            <a:pPr marL="342900" indent="-342900">
              <a:buFont typeface="Arial"/>
              <a:buChar char="•"/>
            </a:pPr>
            <a:r>
              <a:rPr lang="en-GB" sz="2000" dirty="0">
                <a:latin typeface="Arial"/>
                <a:cs typeface="Arial"/>
              </a:rPr>
              <a:t>Example: how to check if a file exists</a:t>
            </a:r>
          </a:p>
        </p:txBody>
      </p:sp>
      <p:pic>
        <p:nvPicPr>
          <p:cNvPr id="7" name="Picture 6">
            <a:extLst>
              <a:ext uri="{FF2B5EF4-FFF2-40B4-BE49-F238E27FC236}">
                <a16:creationId xmlns:a16="http://schemas.microsoft.com/office/drawing/2014/main" id="{679EC2F5-BE64-43F8-8D37-79E76271E237}"/>
              </a:ext>
            </a:extLst>
          </p:cNvPr>
          <p:cNvPicPr>
            <a:picLocks noChangeAspect="1"/>
          </p:cNvPicPr>
          <p:nvPr/>
        </p:nvPicPr>
        <p:blipFill>
          <a:blip r:embed="rId3"/>
          <a:stretch>
            <a:fillRect/>
          </a:stretch>
        </p:blipFill>
        <p:spPr>
          <a:xfrm>
            <a:off x="516375" y="2887980"/>
            <a:ext cx="3135871" cy="1345882"/>
          </a:xfrm>
          <a:prstGeom prst="rect">
            <a:avLst/>
          </a:prstGeom>
        </p:spPr>
      </p:pic>
      <p:pic>
        <p:nvPicPr>
          <p:cNvPr id="8" name="Picture 7">
            <a:extLst>
              <a:ext uri="{FF2B5EF4-FFF2-40B4-BE49-F238E27FC236}">
                <a16:creationId xmlns:a16="http://schemas.microsoft.com/office/drawing/2014/main" id="{F40D3C38-71E8-4A96-B24C-C8DF74C091DF}"/>
              </a:ext>
            </a:extLst>
          </p:cNvPr>
          <p:cNvPicPr>
            <a:picLocks noChangeAspect="1"/>
          </p:cNvPicPr>
          <p:nvPr/>
        </p:nvPicPr>
        <p:blipFill>
          <a:blip r:embed="rId4"/>
          <a:stretch>
            <a:fillRect/>
          </a:stretch>
        </p:blipFill>
        <p:spPr>
          <a:xfrm>
            <a:off x="1732597" y="3285950"/>
            <a:ext cx="3426143" cy="1641804"/>
          </a:xfrm>
          <a:prstGeom prst="rect">
            <a:avLst/>
          </a:prstGeom>
        </p:spPr>
      </p:pic>
      <p:pic>
        <p:nvPicPr>
          <p:cNvPr id="9" name="Picture 8">
            <a:extLst>
              <a:ext uri="{FF2B5EF4-FFF2-40B4-BE49-F238E27FC236}">
                <a16:creationId xmlns:a16="http://schemas.microsoft.com/office/drawing/2014/main" id="{7D9DCBB0-9343-4583-9638-7AC7B67301DE}"/>
              </a:ext>
            </a:extLst>
          </p:cNvPr>
          <p:cNvPicPr>
            <a:picLocks noChangeAspect="1"/>
          </p:cNvPicPr>
          <p:nvPr/>
        </p:nvPicPr>
        <p:blipFill>
          <a:blip r:embed="rId5"/>
          <a:stretch>
            <a:fillRect/>
          </a:stretch>
        </p:blipFill>
        <p:spPr>
          <a:xfrm>
            <a:off x="5491756" y="2070078"/>
            <a:ext cx="3135871" cy="2431743"/>
          </a:xfrm>
          <a:prstGeom prst="rect">
            <a:avLst/>
          </a:prstGeom>
        </p:spPr>
      </p:pic>
    </p:spTree>
    <p:extLst>
      <p:ext uri="{BB962C8B-B14F-4D97-AF65-F5344CB8AC3E}">
        <p14:creationId xmlns:p14="http://schemas.microsoft.com/office/powerpoint/2010/main" val="7148212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A9A4F-1DFD-49DB-8569-F5AB18BD6161}"/>
              </a:ext>
            </a:extLst>
          </p:cNvPr>
          <p:cNvSpPr>
            <a:spLocks noGrp="1"/>
          </p:cNvSpPr>
          <p:nvPr>
            <p:ph type="title"/>
          </p:nvPr>
        </p:nvSpPr>
        <p:spPr/>
        <p:txBody>
          <a:bodyPr/>
          <a:lstStyle/>
          <a:p>
            <a:r>
              <a:rPr lang="en-GB" dirty="0"/>
              <a:t>Aside: Aliases</a:t>
            </a:r>
          </a:p>
        </p:txBody>
      </p:sp>
      <p:sp>
        <p:nvSpPr>
          <p:cNvPr id="3" name="Slide Number Placeholder 2">
            <a:extLst>
              <a:ext uri="{FF2B5EF4-FFF2-40B4-BE49-F238E27FC236}">
                <a16:creationId xmlns:a16="http://schemas.microsoft.com/office/drawing/2014/main" id="{7C3E703A-A386-472F-AD27-D2D983CC7A66}"/>
              </a:ext>
            </a:extLst>
          </p:cNvPr>
          <p:cNvSpPr>
            <a:spLocks noGrp="1"/>
          </p:cNvSpPr>
          <p:nvPr>
            <p:ph type="sldNum" sz="quarter" idx="4"/>
          </p:nvPr>
        </p:nvSpPr>
        <p:spPr/>
        <p:txBody>
          <a:bodyPr/>
          <a:lstStyle/>
          <a:p>
            <a:fld id="{3C4F54F3-C349-4609-AFEE-01462D5C7942}" type="slidenum">
              <a:rPr lang="en-GB" smtClean="0"/>
              <a:pPr/>
              <a:t>22</a:t>
            </a:fld>
            <a:endParaRPr lang="en-GB"/>
          </a:p>
        </p:txBody>
      </p:sp>
      <p:pic>
        <p:nvPicPr>
          <p:cNvPr id="11" name="Picture 10">
            <a:extLst>
              <a:ext uri="{FF2B5EF4-FFF2-40B4-BE49-F238E27FC236}">
                <a16:creationId xmlns:a16="http://schemas.microsoft.com/office/drawing/2014/main" id="{AE10D547-F5D1-43D9-93EA-E166E3C73F57}"/>
              </a:ext>
            </a:extLst>
          </p:cNvPr>
          <p:cNvPicPr>
            <a:picLocks noChangeAspect="1"/>
          </p:cNvPicPr>
          <p:nvPr/>
        </p:nvPicPr>
        <p:blipFill rotWithShape="1">
          <a:blip r:embed="rId2"/>
          <a:srcRect l="2982" t="3174" r="2869" b="2900"/>
          <a:stretch/>
        </p:blipFill>
        <p:spPr>
          <a:xfrm>
            <a:off x="8576572" y="4598283"/>
            <a:ext cx="498106" cy="496941"/>
          </a:xfrm>
          <a:prstGeom prst="ellipse">
            <a:avLst/>
          </a:prstGeom>
        </p:spPr>
      </p:pic>
      <p:sp>
        <p:nvSpPr>
          <p:cNvPr id="6" name="Text Placeholder 2">
            <a:extLst>
              <a:ext uri="{FF2B5EF4-FFF2-40B4-BE49-F238E27FC236}">
                <a16:creationId xmlns:a16="http://schemas.microsoft.com/office/drawing/2014/main" id="{28280EFD-605B-4843-8D20-931E34B69861}"/>
              </a:ext>
            </a:extLst>
          </p:cNvPr>
          <p:cNvSpPr txBox="1">
            <a:spLocks/>
          </p:cNvSpPr>
          <p:nvPr/>
        </p:nvSpPr>
        <p:spPr>
          <a:xfrm>
            <a:off x="237061" y="712956"/>
            <a:ext cx="8619938" cy="4226139"/>
          </a:xfrm>
          <a:prstGeom prst="rect">
            <a:avLst/>
          </a:prstGeom>
        </p:spPr>
        <p:txBody>
          <a:bodyPr vert="horz" anchor="t"/>
          <a:lstStyle>
            <a:lvl1pPr marL="0" indent="0" algn="l" defTabSz="457200" rtl="0" eaLnBrk="1" latinLnBrk="0" hangingPunct="1">
              <a:spcBef>
                <a:spcPts val="0"/>
              </a:spcBef>
              <a:buFont typeface="Arial"/>
              <a:buNone/>
              <a:defRPr sz="2400" kern="1200" baseline="0">
                <a:solidFill>
                  <a:schemeClr val="tx1"/>
                </a:solidFill>
                <a:latin typeface="Arial" pitchFamily="34" charset="0"/>
                <a:ea typeface="+mn-ea"/>
                <a:cs typeface="Arial" pitchFamily="34" charset="0"/>
              </a:defRPr>
            </a:lvl1pPr>
            <a:lvl2pPr marL="457200" indent="0" algn="l" defTabSz="457200" rtl="0" eaLnBrk="1" latinLnBrk="0" hangingPunct="1">
              <a:spcBef>
                <a:spcPct val="20000"/>
              </a:spcBef>
              <a:buFont typeface="Arial"/>
              <a:buNone/>
              <a:defRPr sz="2400" kern="1200">
                <a:solidFill>
                  <a:schemeClr val="tx1"/>
                </a:solidFill>
                <a:latin typeface="+mn-lt"/>
                <a:ea typeface="+mn-ea"/>
                <a:cs typeface="+mn-cs"/>
              </a:defRPr>
            </a:lvl2pPr>
            <a:lvl3pPr marL="914400" indent="0" algn="l" defTabSz="457200" rtl="0" eaLnBrk="1" latinLnBrk="0" hangingPunct="1">
              <a:spcBef>
                <a:spcPct val="20000"/>
              </a:spcBef>
              <a:buFont typeface="Arial"/>
              <a:buNone/>
              <a:defRPr sz="2400" kern="1200">
                <a:solidFill>
                  <a:schemeClr val="tx1"/>
                </a:solidFill>
                <a:latin typeface="+mn-lt"/>
                <a:ea typeface="+mn-ea"/>
                <a:cs typeface="+mn-cs"/>
              </a:defRPr>
            </a:lvl3pPr>
            <a:lvl4pPr marL="1371600" indent="0" algn="l" defTabSz="457200" rtl="0" eaLnBrk="1" latinLnBrk="0" hangingPunct="1">
              <a:spcBef>
                <a:spcPct val="20000"/>
              </a:spcBef>
              <a:buFont typeface="Arial"/>
              <a:buNone/>
              <a:defRPr sz="24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4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buFont typeface="Arial"/>
              <a:buChar char="•"/>
            </a:pPr>
            <a:r>
              <a:rPr lang="en-GB" sz="2000" dirty="0">
                <a:latin typeface="Arial"/>
                <a:cs typeface="Arial"/>
              </a:rPr>
              <a:t>You may want to import long module/function names using a shorter name</a:t>
            </a:r>
          </a:p>
          <a:p>
            <a:pPr marL="342900" indent="-342900">
              <a:buFont typeface="Arial"/>
              <a:buChar char="•"/>
            </a:pPr>
            <a:r>
              <a:rPr lang="en-GB" sz="2000" dirty="0">
                <a:latin typeface="Arial"/>
                <a:cs typeface="Arial"/>
              </a:rPr>
              <a:t>You can do this using the </a:t>
            </a:r>
            <a:r>
              <a:rPr lang="en-GB" sz="2000" dirty="0">
                <a:latin typeface="Consolas" panose="020B0609020204030204" pitchFamily="49" charset="0"/>
                <a:cs typeface="Arial"/>
              </a:rPr>
              <a:t>as</a:t>
            </a:r>
            <a:r>
              <a:rPr lang="en-GB" sz="2000" dirty="0">
                <a:latin typeface="Arial"/>
                <a:cs typeface="Arial"/>
              </a:rPr>
              <a:t> keyword</a:t>
            </a:r>
          </a:p>
        </p:txBody>
      </p:sp>
      <p:pic>
        <p:nvPicPr>
          <p:cNvPr id="4" name="Picture 3">
            <a:extLst>
              <a:ext uri="{FF2B5EF4-FFF2-40B4-BE49-F238E27FC236}">
                <a16:creationId xmlns:a16="http://schemas.microsoft.com/office/drawing/2014/main" id="{5D4BD930-1320-42F9-97F4-7D4C0830FEAE}"/>
              </a:ext>
            </a:extLst>
          </p:cNvPr>
          <p:cNvPicPr>
            <a:picLocks noChangeAspect="1"/>
          </p:cNvPicPr>
          <p:nvPr/>
        </p:nvPicPr>
        <p:blipFill>
          <a:blip r:embed="rId3"/>
          <a:stretch>
            <a:fillRect/>
          </a:stretch>
        </p:blipFill>
        <p:spPr>
          <a:xfrm>
            <a:off x="714375" y="2335397"/>
            <a:ext cx="3193815" cy="1787842"/>
          </a:xfrm>
          <a:prstGeom prst="rect">
            <a:avLst/>
          </a:prstGeom>
        </p:spPr>
      </p:pic>
      <p:pic>
        <p:nvPicPr>
          <p:cNvPr id="5" name="Picture 4">
            <a:extLst>
              <a:ext uri="{FF2B5EF4-FFF2-40B4-BE49-F238E27FC236}">
                <a16:creationId xmlns:a16="http://schemas.microsoft.com/office/drawing/2014/main" id="{E62C2B36-253A-4D16-BCE8-8C375ECA6A02}"/>
              </a:ext>
            </a:extLst>
          </p:cNvPr>
          <p:cNvPicPr>
            <a:picLocks noChangeAspect="1"/>
          </p:cNvPicPr>
          <p:nvPr/>
        </p:nvPicPr>
        <p:blipFill>
          <a:blip r:embed="rId4"/>
          <a:stretch>
            <a:fillRect/>
          </a:stretch>
        </p:blipFill>
        <p:spPr>
          <a:xfrm>
            <a:off x="4385504" y="2539520"/>
            <a:ext cx="4305212" cy="1379595"/>
          </a:xfrm>
          <a:prstGeom prst="rect">
            <a:avLst/>
          </a:prstGeom>
        </p:spPr>
      </p:pic>
    </p:spTree>
    <p:extLst>
      <p:ext uri="{BB962C8B-B14F-4D97-AF65-F5344CB8AC3E}">
        <p14:creationId xmlns:p14="http://schemas.microsoft.com/office/powerpoint/2010/main" val="18344232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A9A4F-1DFD-49DB-8569-F5AB18BD6161}"/>
              </a:ext>
            </a:extLst>
          </p:cNvPr>
          <p:cNvSpPr>
            <a:spLocks noGrp="1"/>
          </p:cNvSpPr>
          <p:nvPr>
            <p:ph type="title"/>
          </p:nvPr>
        </p:nvSpPr>
        <p:spPr/>
        <p:txBody>
          <a:bodyPr/>
          <a:lstStyle/>
          <a:p>
            <a:r>
              <a:rPr lang="en-GB" dirty="0"/>
              <a:t>Built-in Modules Puzzles</a:t>
            </a:r>
          </a:p>
        </p:txBody>
      </p:sp>
      <p:sp>
        <p:nvSpPr>
          <p:cNvPr id="3" name="Slide Number Placeholder 2">
            <a:extLst>
              <a:ext uri="{FF2B5EF4-FFF2-40B4-BE49-F238E27FC236}">
                <a16:creationId xmlns:a16="http://schemas.microsoft.com/office/drawing/2014/main" id="{7C3E703A-A386-472F-AD27-D2D983CC7A66}"/>
              </a:ext>
            </a:extLst>
          </p:cNvPr>
          <p:cNvSpPr>
            <a:spLocks noGrp="1"/>
          </p:cNvSpPr>
          <p:nvPr>
            <p:ph type="sldNum" sz="quarter" idx="4"/>
          </p:nvPr>
        </p:nvSpPr>
        <p:spPr/>
        <p:txBody>
          <a:bodyPr/>
          <a:lstStyle/>
          <a:p>
            <a:fld id="{3C4F54F3-C349-4609-AFEE-01462D5C7942}" type="slidenum">
              <a:rPr lang="en-GB" smtClean="0"/>
              <a:pPr/>
              <a:t>23</a:t>
            </a:fld>
            <a:endParaRPr lang="en-GB"/>
          </a:p>
        </p:txBody>
      </p:sp>
      <p:pic>
        <p:nvPicPr>
          <p:cNvPr id="11" name="Picture 10">
            <a:extLst>
              <a:ext uri="{FF2B5EF4-FFF2-40B4-BE49-F238E27FC236}">
                <a16:creationId xmlns:a16="http://schemas.microsoft.com/office/drawing/2014/main" id="{AE10D547-F5D1-43D9-93EA-E166E3C73F57}"/>
              </a:ext>
            </a:extLst>
          </p:cNvPr>
          <p:cNvPicPr>
            <a:picLocks noChangeAspect="1"/>
          </p:cNvPicPr>
          <p:nvPr/>
        </p:nvPicPr>
        <p:blipFill rotWithShape="1">
          <a:blip r:embed="rId2"/>
          <a:srcRect l="2982" t="3174" r="2869" b="2900"/>
          <a:stretch/>
        </p:blipFill>
        <p:spPr>
          <a:xfrm>
            <a:off x="8576572" y="4598283"/>
            <a:ext cx="498106" cy="496941"/>
          </a:xfrm>
          <a:prstGeom prst="ellipse">
            <a:avLst/>
          </a:prstGeom>
        </p:spPr>
      </p:pic>
      <p:sp>
        <p:nvSpPr>
          <p:cNvPr id="6" name="Text Placeholder 2">
            <a:extLst>
              <a:ext uri="{FF2B5EF4-FFF2-40B4-BE49-F238E27FC236}">
                <a16:creationId xmlns:a16="http://schemas.microsoft.com/office/drawing/2014/main" id="{28280EFD-605B-4843-8D20-931E34B69861}"/>
              </a:ext>
            </a:extLst>
          </p:cNvPr>
          <p:cNvSpPr txBox="1">
            <a:spLocks/>
          </p:cNvSpPr>
          <p:nvPr/>
        </p:nvSpPr>
        <p:spPr>
          <a:xfrm>
            <a:off x="237061" y="712956"/>
            <a:ext cx="8619938" cy="4226139"/>
          </a:xfrm>
          <a:prstGeom prst="rect">
            <a:avLst/>
          </a:prstGeom>
        </p:spPr>
        <p:txBody>
          <a:bodyPr vert="horz" anchor="t"/>
          <a:lstStyle>
            <a:lvl1pPr marL="0" indent="0" algn="l" defTabSz="457200" rtl="0" eaLnBrk="1" latinLnBrk="0" hangingPunct="1">
              <a:spcBef>
                <a:spcPts val="0"/>
              </a:spcBef>
              <a:buFont typeface="Arial"/>
              <a:buNone/>
              <a:defRPr sz="2400" kern="1200" baseline="0">
                <a:solidFill>
                  <a:schemeClr val="tx1"/>
                </a:solidFill>
                <a:latin typeface="Arial" pitchFamily="34" charset="0"/>
                <a:ea typeface="+mn-ea"/>
                <a:cs typeface="Arial" pitchFamily="34" charset="0"/>
              </a:defRPr>
            </a:lvl1pPr>
            <a:lvl2pPr marL="457200" indent="0" algn="l" defTabSz="457200" rtl="0" eaLnBrk="1" latinLnBrk="0" hangingPunct="1">
              <a:spcBef>
                <a:spcPct val="20000"/>
              </a:spcBef>
              <a:buFont typeface="Arial"/>
              <a:buNone/>
              <a:defRPr sz="2400" kern="1200">
                <a:solidFill>
                  <a:schemeClr val="tx1"/>
                </a:solidFill>
                <a:latin typeface="+mn-lt"/>
                <a:ea typeface="+mn-ea"/>
                <a:cs typeface="+mn-cs"/>
              </a:defRPr>
            </a:lvl2pPr>
            <a:lvl3pPr marL="914400" indent="0" algn="l" defTabSz="457200" rtl="0" eaLnBrk="1" latinLnBrk="0" hangingPunct="1">
              <a:spcBef>
                <a:spcPct val="20000"/>
              </a:spcBef>
              <a:buFont typeface="Arial"/>
              <a:buNone/>
              <a:defRPr sz="2400" kern="1200">
                <a:solidFill>
                  <a:schemeClr val="tx1"/>
                </a:solidFill>
                <a:latin typeface="+mn-lt"/>
                <a:ea typeface="+mn-ea"/>
                <a:cs typeface="+mn-cs"/>
              </a:defRPr>
            </a:lvl3pPr>
            <a:lvl4pPr marL="1371600" indent="0" algn="l" defTabSz="457200" rtl="0" eaLnBrk="1" latinLnBrk="0" hangingPunct="1">
              <a:spcBef>
                <a:spcPct val="20000"/>
              </a:spcBef>
              <a:buFont typeface="Arial"/>
              <a:buNone/>
              <a:defRPr sz="24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4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buFont typeface="Arial"/>
              <a:buChar char="•"/>
            </a:pPr>
            <a:r>
              <a:rPr lang="en-GB" sz="2000" dirty="0">
                <a:latin typeface="Arial"/>
                <a:cs typeface="Arial"/>
              </a:rPr>
              <a:t>Import the </a:t>
            </a:r>
            <a:r>
              <a:rPr lang="en-GB" sz="2000" dirty="0">
                <a:latin typeface="Consolas" panose="020B0609020204030204" pitchFamily="49" charset="0"/>
                <a:cs typeface="Arial"/>
              </a:rPr>
              <a:t>random</a:t>
            </a:r>
            <a:r>
              <a:rPr lang="en-GB" sz="2000" dirty="0">
                <a:latin typeface="Arial"/>
                <a:cs typeface="Arial"/>
              </a:rPr>
              <a:t> module using the alias </a:t>
            </a:r>
            <a:r>
              <a:rPr lang="en-GB" sz="2000" dirty="0">
                <a:latin typeface="Consolas" panose="020B0609020204030204" pitchFamily="49" charset="0"/>
                <a:cs typeface="Arial"/>
              </a:rPr>
              <a:t>rand</a:t>
            </a:r>
          </a:p>
          <a:p>
            <a:pPr marL="342900" indent="-342900">
              <a:buFont typeface="Arial"/>
              <a:buChar char="•"/>
            </a:pPr>
            <a:r>
              <a:rPr lang="en-GB" sz="2000" dirty="0">
                <a:latin typeface="Arial"/>
                <a:cs typeface="Arial"/>
              </a:rPr>
              <a:t>Use this to create a guessing game in which a user has 3 guesses at a number randomly chosen between 1 and 20. You should let the user know if they are higher or lower each time.</a:t>
            </a:r>
          </a:p>
          <a:p>
            <a:pPr marL="342900" indent="-342900">
              <a:buFont typeface="Arial"/>
              <a:buChar char="•"/>
            </a:pPr>
            <a:r>
              <a:rPr lang="en-GB" sz="2000" dirty="0">
                <a:latin typeface="Arial"/>
                <a:cs typeface="Arial"/>
              </a:rPr>
              <a:t>Hints: use a while loop with variables </a:t>
            </a:r>
            <a:r>
              <a:rPr lang="en-GB" sz="2000" dirty="0">
                <a:latin typeface="Consolas" panose="020B0609020204030204" pitchFamily="49" charset="0"/>
                <a:cs typeface="Arial"/>
              </a:rPr>
              <a:t>tries</a:t>
            </a:r>
            <a:r>
              <a:rPr lang="en-GB" sz="2000" dirty="0">
                <a:latin typeface="Arial"/>
                <a:cs typeface="Arial"/>
              </a:rPr>
              <a:t> and </a:t>
            </a:r>
            <a:r>
              <a:rPr lang="en-GB" sz="2000" dirty="0">
                <a:latin typeface="Consolas" panose="020B0609020204030204" pitchFamily="49" charset="0"/>
                <a:cs typeface="Arial"/>
              </a:rPr>
              <a:t>correct</a:t>
            </a:r>
            <a:r>
              <a:rPr lang="en-GB" sz="2000" dirty="0">
                <a:latin typeface="Arial"/>
                <a:cs typeface="Arial"/>
              </a:rPr>
              <a:t> to keep track of how many guesses the user has taken and whether they have guessed correctly respectively</a:t>
            </a:r>
          </a:p>
          <a:p>
            <a:pPr marL="342900" indent="-342900">
              <a:buFont typeface="Arial"/>
              <a:buChar char="•"/>
            </a:pPr>
            <a:endParaRPr lang="en-GB" sz="2000" dirty="0">
              <a:latin typeface="Arial"/>
              <a:cs typeface="Arial"/>
            </a:endParaRPr>
          </a:p>
          <a:p>
            <a:pPr marL="342900" indent="-342900">
              <a:buFont typeface="Arial"/>
              <a:buChar char="•"/>
            </a:pPr>
            <a:r>
              <a:rPr lang="en-GB" sz="2000" dirty="0">
                <a:latin typeface="Arial"/>
                <a:cs typeface="Arial"/>
              </a:rPr>
              <a:t>Import the </a:t>
            </a:r>
            <a:r>
              <a:rPr lang="en-GB" sz="2000" dirty="0">
                <a:latin typeface="Consolas" panose="020B0609020204030204" pitchFamily="49" charset="0"/>
                <a:cs typeface="Arial"/>
              </a:rPr>
              <a:t>combinations</a:t>
            </a:r>
            <a:r>
              <a:rPr lang="en-GB" sz="2000" dirty="0">
                <a:latin typeface="Arial"/>
                <a:cs typeface="Arial"/>
              </a:rPr>
              <a:t> product from the package </a:t>
            </a:r>
            <a:r>
              <a:rPr lang="en-GB" sz="2000" dirty="0" err="1">
                <a:latin typeface="Consolas" panose="020B0609020204030204" pitchFamily="49" charset="0"/>
                <a:cs typeface="Arial"/>
              </a:rPr>
              <a:t>itertools</a:t>
            </a:r>
            <a:endParaRPr lang="en-GB" sz="2000" dirty="0">
              <a:latin typeface="Consolas" panose="020B0609020204030204" pitchFamily="49" charset="0"/>
              <a:cs typeface="Arial"/>
            </a:endParaRPr>
          </a:p>
          <a:p>
            <a:pPr marL="342900" indent="-342900">
              <a:buFont typeface="Arial"/>
              <a:buChar char="•"/>
            </a:pPr>
            <a:r>
              <a:rPr lang="en-GB" sz="2000" dirty="0">
                <a:latin typeface="Arial"/>
                <a:cs typeface="Arial"/>
              </a:rPr>
              <a:t>By searching for documentation on this function, use this to print out all possible pairings of the names Ann, Bob, and Cat</a:t>
            </a:r>
          </a:p>
        </p:txBody>
      </p:sp>
    </p:spTree>
    <p:extLst>
      <p:ext uri="{BB962C8B-B14F-4D97-AF65-F5344CB8AC3E}">
        <p14:creationId xmlns:p14="http://schemas.microsoft.com/office/powerpoint/2010/main" val="8914721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A9A4F-1DFD-49DB-8569-F5AB18BD6161}"/>
              </a:ext>
            </a:extLst>
          </p:cNvPr>
          <p:cNvSpPr>
            <a:spLocks noGrp="1"/>
          </p:cNvSpPr>
          <p:nvPr>
            <p:ph type="title"/>
          </p:nvPr>
        </p:nvSpPr>
        <p:spPr/>
        <p:txBody>
          <a:bodyPr/>
          <a:lstStyle/>
          <a:p>
            <a:r>
              <a:rPr lang="en-GB" dirty="0"/>
              <a:t>Closing Notes</a:t>
            </a:r>
          </a:p>
        </p:txBody>
      </p:sp>
      <p:sp>
        <p:nvSpPr>
          <p:cNvPr id="3" name="Slide Number Placeholder 2">
            <a:extLst>
              <a:ext uri="{FF2B5EF4-FFF2-40B4-BE49-F238E27FC236}">
                <a16:creationId xmlns:a16="http://schemas.microsoft.com/office/drawing/2014/main" id="{7C3E703A-A386-472F-AD27-D2D983CC7A66}"/>
              </a:ext>
            </a:extLst>
          </p:cNvPr>
          <p:cNvSpPr>
            <a:spLocks noGrp="1"/>
          </p:cNvSpPr>
          <p:nvPr>
            <p:ph type="sldNum" sz="quarter" idx="4"/>
          </p:nvPr>
        </p:nvSpPr>
        <p:spPr/>
        <p:txBody>
          <a:bodyPr/>
          <a:lstStyle/>
          <a:p>
            <a:fld id="{3C4F54F3-C349-4609-AFEE-01462D5C7942}" type="slidenum">
              <a:rPr lang="en-GB" smtClean="0"/>
              <a:pPr/>
              <a:t>24</a:t>
            </a:fld>
            <a:endParaRPr lang="en-GB"/>
          </a:p>
        </p:txBody>
      </p:sp>
      <p:pic>
        <p:nvPicPr>
          <p:cNvPr id="11" name="Picture 10">
            <a:extLst>
              <a:ext uri="{FF2B5EF4-FFF2-40B4-BE49-F238E27FC236}">
                <a16:creationId xmlns:a16="http://schemas.microsoft.com/office/drawing/2014/main" id="{AE10D547-F5D1-43D9-93EA-E166E3C73F57}"/>
              </a:ext>
            </a:extLst>
          </p:cNvPr>
          <p:cNvPicPr>
            <a:picLocks noChangeAspect="1"/>
          </p:cNvPicPr>
          <p:nvPr/>
        </p:nvPicPr>
        <p:blipFill rotWithShape="1">
          <a:blip r:embed="rId2"/>
          <a:srcRect l="2982" t="3174" r="2869" b="2900"/>
          <a:stretch/>
        </p:blipFill>
        <p:spPr>
          <a:xfrm>
            <a:off x="8576572" y="4598283"/>
            <a:ext cx="498106" cy="496941"/>
          </a:xfrm>
          <a:prstGeom prst="ellipse">
            <a:avLst/>
          </a:prstGeom>
        </p:spPr>
      </p:pic>
      <p:sp>
        <p:nvSpPr>
          <p:cNvPr id="6" name="Text Placeholder 2">
            <a:extLst>
              <a:ext uri="{FF2B5EF4-FFF2-40B4-BE49-F238E27FC236}">
                <a16:creationId xmlns:a16="http://schemas.microsoft.com/office/drawing/2014/main" id="{28280EFD-605B-4843-8D20-931E34B69861}"/>
              </a:ext>
            </a:extLst>
          </p:cNvPr>
          <p:cNvSpPr txBox="1">
            <a:spLocks/>
          </p:cNvSpPr>
          <p:nvPr/>
        </p:nvSpPr>
        <p:spPr>
          <a:xfrm>
            <a:off x="237061" y="712956"/>
            <a:ext cx="8619938" cy="4226139"/>
          </a:xfrm>
          <a:prstGeom prst="rect">
            <a:avLst/>
          </a:prstGeom>
        </p:spPr>
        <p:txBody>
          <a:bodyPr vert="horz" anchor="t"/>
          <a:lstStyle>
            <a:lvl1pPr marL="0" indent="0" algn="l" defTabSz="457200" rtl="0" eaLnBrk="1" latinLnBrk="0" hangingPunct="1">
              <a:spcBef>
                <a:spcPts val="0"/>
              </a:spcBef>
              <a:buFont typeface="Arial"/>
              <a:buNone/>
              <a:defRPr sz="2400" kern="1200" baseline="0">
                <a:solidFill>
                  <a:schemeClr val="tx1"/>
                </a:solidFill>
                <a:latin typeface="Arial" pitchFamily="34" charset="0"/>
                <a:ea typeface="+mn-ea"/>
                <a:cs typeface="Arial" pitchFamily="34" charset="0"/>
              </a:defRPr>
            </a:lvl1pPr>
            <a:lvl2pPr marL="457200" indent="0" algn="l" defTabSz="457200" rtl="0" eaLnBrk="1" latinLnBrk="0" hangingPunct="1">
              <a:spcBef>
                <a:spcPct val="20000"/>
              </a:spcBef>
              <a:buFont typeface="Arial"/>
              <a:buNone/>
              <a:defRPr sz="2400" kern="1200">
                <a:solidFill>
                  <a:schemeClr val="tx1"/>
                </a:solidFill>
                <a:latin typeface="+mn-lt"/>
                <a:ea typeface="+mn-ea"/>
                <a:cs typeface="+mn-cs"/>
              </a:defRPr>
            </a:lvl2pPr>
            <a:lvl3pPr marL="914400" indent="0" algn="l" defTabSz="457200" rtl="0" eaLnBrk="1" latinLnBrk="0" hangingPunct="1">
              <a:spcBef>
                <a:spcPct val="20000"/>
              </a:spcBef>
              <a:buFont typeface="Arial"/>
              <a:buNone/>
              <a:defRPr sz="2400" kern="1200">
                <a:solidFill>
                  <a:schemeClr val="tx1"/>
                </a:solidFill>
                <a:latin typeface="+mn-lt"/>
                <a:ea typeface="+mn-ea"/>
                <a:cs typeface="+mn-cs"/>
              </a:defRPr>
            </a:lvl3pPr>
            <a:lvl4pPr marL="1371600" indent="0" algn="l" defTabSz="457200" rtl="0" eaLnBrk="1" latinLnBrk="0" hangingPunct="1">
              <a:spcBef>
                <a:spcPct val="20000"/>
              </a:spcBef>
              <a:buFont typeface="Arial"/>
              <a:buNone/>
              <a:defRPr sz="24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4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buFont typeface="Arial"/>
              <a:buChar char="•"/>
            </a:pPr>
            <a:r>
              <a:rPr lang="en-GB" sz="2000" dirty="0">
                <a:latin typeface="Arial"/>
                <a:cs typeface="Arial"/>
              </a:rPr>
              <a:t>You now hopefully have a good understanding of the basics of Python</a:t>
            </a:r>
          </a:p>
          <a:p>
            <a:pPr marL="342900" indent="-342900">
              <a:buFont typeface="Arial"/>
              <a:buChar char="•"/>
            </a:pPr>
            <a:r>
              <a:rPr lang="en-GB" sz="2000" dirty="0">
                <a:latin typeface="Arial"/>
                <a:cs typeface="Arial"/>
              </a:rPr>
              <a:t>This is likely not enough to solve any large problems, but is a necessary foundation for learning more</a:t>
            </a:r>
          </a:p>
          <a:p>
            <a:pPr marL="342900" indent="-342900">
              <a:buFont typeface="Arial"/>
              <a:buChar char="•"/>
            </a:pPr>
            <a:r>
              <a:rPr lang="en-GB" sz="2000" dirty="0">
                <a:latin typeface="Arial"/>
                <a:cs typeface="Arial"/>
              </a:rPr>
              <a:t>Next steps are determined by your goals</a:t>
            </a:r>
          </a:p>
          <a:p>
            <a:pPr marL="800100" lvl="1" indent="-342900">
              <a:buFont typeface="Arial"/>
              <a:buChar char="•"/>
            </a:pPr>
            <a:r>
              <a:rPr lang="en-GB" sz="2000" dirty="0">
                <a:latin typeface="Arial"/>
                <a:cs typeface="Arial"/>
              </a:rPr>
              <a:t>Simulation and statistics: </a:t>
            </a:r>
            <a:r>
              <a:rPr lang="en-GB" sz="2000" dirty="0" err="1">
                <a:latin typeface="Arial"/>
                <a:cs typeface="Arial"/>
              </a:rPr>
              <a:t>numpy</a:t>
            </a:r>
            <a:r>
              <a:rPr lang="en-GB" sz="2000" dirty="0">
                <a:latin typeface="Arial"/>
                <a:cs typeface="Arial"/>
              </a:rPr>
              <a:t> and </a:t>
            </a:r>
            <a:r>
              <a:rPr lang="en-GB" sz="2000" dirty="0" err="1">
                <a:latin typeface="Arial"/>
                <a:cs typeface="Arial"/>
              </a:rPr>
              <a:t>scipy</a:t>
            </a:r>
            <a:endParaRPr lang="en-GB" sz="2000" dirty="0">
              <a:latin typeface="Arial"/>
              <a:cs typeface="Arial"/>
            </a:endParaRPr>
          </a:p>
          <a:p>
            <a:pPr marL="800100" lvl="1" indent="-342900">
              <a:buFont typeface="Arial"/>
              <a:buChar char="•"/>
            </a:pPr>
            <a:r>
              <a:rPr lang="en-GB" sz="2000" dirty="0">
                <a:latin typeface="Arial"/>
                <a:cs typeface="Arial"/>
              </a:rPr>
              <a:t>Computational chemistry: </a:t>
            </a:r>
            <a:r>
              <a:rPr lang="en-GB" sz="2000" dirty="0" err="1">
                <a:latin typeface="Arial"/>
                <a:cs typeface="Arial"/>
              </a:rPr>
              <a:t>RDKit</a:t>
            </a:r>
            <a:r>
              <a:rPr lang="en-GB" sz="2000" dirty="0">
                <a:latin typeface="Arial"/>
                <a:cs typeface="Arial"/>
              </a:rPr>
              <a:t>, </a:t>
            </a:r>
            <a:r>
              <a:rPr lang="en-GB" sz="2000" dirty="0">
                <a:cs typeface="Arial"/>
              </a:rPr>
              <a:t>matplotlib</a:t>
            </a:r>
            <a:endParaRPr lang="en-GB" sz="2000" dirty="0">
              <a:latin typeface="Arial"/>
              <a:cs typeface="Arial"/>
            </a:endParaRPr>
          </a:p>
          <a:p>
            <a:pPr marL="800100" lvl="1" indent="-342900">
              <a:buFont typeface="Arial"/>
              <a:buChar char="•"/>
            </a:pPr>
            <a:r>
              <a:rPr lang="en-GB" sz="2000" dirty="0">
                <a:latin typeface="Arial"/>
                <a:cs typeface="Arial"/>
              </a:rPr>
              <a:t>Data analysis: pandas, matplotlib</a:t>
            </a:r>
          </a:p>
          <a:p>
            <a:pPr marL="800100" lvl="1" indent="-342900">
              <a:buFont typeface="Arial"/>
              <a:buChar char="•"/>
            </a:pPr>
            <a:r>
              <a:rPr lang="en-GB" sz="2000" dirty="0">
                <a:latin typeface="Arial"/>
                <a:cs typeface="Arial"/>
              </a:rPr>
              <a:t>Machine learning: Data analysis packages + </a:t>
            </a:r>
            <a:r>
              <a:rPr lang="en-GB" sz="2000" dirty="0" err="1">
                <a:latin typeface="Arial"/>
                <a:cs typeface="Arial"/>
              </a:rPr>
              <a:t>sklearn</a:t>
            </a:r>
            <a:r>
              <a:rPr lang="en-GB" sz="2000" dirty="0">
                <a:latin typeface="Arial"/>
                <a:cs typeface="Arial"/>
              </a:rPr>
              <a:t>, </a:t>
            </a:r>
            <a:r>
              <a:rPr lang="en-GB" sz="2000" dirty="0" err="1">
                <a:latin typeface="Arial"/>
                <a:cs typeface="Arial"/>
              </a:rPr>
              <a:t>tensorflow</a:t>
            </a:r>
            <a:endParaRPr lang="en-GB" sz="2000" dirty="0">
              <a:latin typeface="Arial"/>
              <a:cs typeface="Arial"/>
            </a:endParaRPr>
          </a:p>
          <a:p>
            <a:pPr marL="342900" indent="-342900">
              <a:buFont typeface="Arial"/>
              <a:buChar char="•"/>
            </a:pPr>
            <a:r>
              <a:rPr lang="en-GB" sz="2000" dirty="0">
                <a:latin typeface="Arial"/>
                <a:cs typeface="Arial"/>
              </a:rPr>
              <a:t>To learn more about a variety of these, look into the Data Science for Python course taught by the Data Science Academy at AZ</a:t>
            </a:r>
          </a:p>
          <a:p>
            <a:pPr marL="342900" indent="-342900">
              <a:buFont typeface="Arial"/>
              <a:buChar char="•"/>
            </a:pPr>
            <a:r>
              <a:rPr lang="en-GB" sz="2000" dirty="0">
                <a:latin typeface="Arial"/>
                <a:cs typeface="Arial"/>
              </a:rPr>
              <a:t>Or, now that you have overcome the first hurdle, you might feel ready to learn more </a:t>
            </a:r>
            <a:r>
              <a:rPr lang="en-GB" sz="2000">
                <a:latin typeface="Arial"/>
                <a:cs typeface="Arial"/>
              </a:rPr>
              <a:t>by yourself</a:t>
            </a:r>
            <a:endParaRPr lang="en-GB" sz="2000" dirty="0">
              <a:latin typeface="Arial"/>
              <a:cs typeface="Arial"/>
            </a:endParaRPr>
          </a:p>
        </p:txBody>
      </p:sp>
    </p:spTree>
    <p:extLst>
      <p:ext uri="{BB962C8B-B14F-4D97-AF65-F5344CB8AC3E}">
        <p14:creationId xmlns:p14="http://schemas.microsoft.com/office/powerpoint/2010/main" val="3660869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A9A4F-1DFD-49DB-8569-F5AB18BD6161}"/>
              </a:ext>
            </a:extLst>
          </p:cNvPr>
          <p:cNvSpPr>
            <a:spLocks noGrp="1"/>
          </p:cNvSpPr>
          <p:nvPr>
            <p:ph type="title"/>
          </p:nvPr>
        </p:nvSpPr>
        <p:spPr/>
        <p:txBody>
          <a:bodyPr/>
          <a:lstStyle/>
          <a:p>
            <a:r>
              <a:rPr lang="en-GB" dirty="0"/>
              <a:t>Reading From a Text File</a:t>
            </a:r>
          </a:p>
        </p:txBody>
      </p:sp>
      <p:sp>
        <p:nvSpPr>
          <p:cNvPr id="3" name="Slide Number Placeholder 2">
            <a:extLst>
              <a:ext uri="{FF2B5EF4-FFF2-40B4-BE49-F238E27FC236}">
                <a16:creationId xmlns:a16="http://schemas.microsoft.com/office/drawing/2014/main" id="{7C3E703A-A386-472F-AD27-D2D983CC7A66}"/>
              </a:ext>
            </a:extLst>
          </p:cNvPr>
          <p:cNvSpPr>
            <a:spLocks noGrp="1"/>
          </p:cNvSpPr>
          <p:nvPr>
            <p:ph type="sldNum" sz="quarter" idx="4"/>
          </p:nvPr>
        </p:nvSpPr>
        <p:spPr/>
        <p:txBody>
          <a:bodyPr/>
          <a:lstStyle/>
          <a:p>
            <a:fld id="{3C4F54F3-C349-4609-AFEE-01462D5C7942}" type="slidenum">
              <a:rPr lang="en-GB" smtClean="0"/>
              <a:pPr/>
              <a:t>3</a:t>
            </a:fld>
            <a:endParaRPr lang="en-GB"/>
          </a:p>
        </p:txBody>
      </p:sp>
      <p:pic>
        <p:nvPicPr>
          <p:cNvPr id="11" name="Picture 10">
            <a:extLst>
              <a:ext uri="{FF2B5EF4-FFF2-40B4-BE49-F238E27FC236}">
                <a16:creationId xmlns:a16="http://schemas.microsoft.com/office/drawing/2014/main" id="{AE10D547-F5D1-43D9-93EA-E166E3C73F57}"/>
              </a:ext>
            </a:extLst>
          </p:cNvPr>
          <p:cNvPicPr>
            <a:picLocks noChangeAspect="1"/>
          </p:cNvPicPr>
          <p:nvPr/>
        </p:nvPicPr>
        <p:blipFill rotWithShape="1">
          <a:blip r:embed="rId2"/>
          <a:srcRect l="2982" t="3174" r="2869" b="2900"/>
          <a:stretch/>
        </p:blipFill>
        <p:spPr>
          <a:xfrm>
            <a:off x="8576572" y="4598283"/>
            <a:ext cx="498106" cy="496941"/>
          </a:xfrm>
          <a:prstGeom prst="ellipse">
            <a:avLst/>
          </a:prstGeom>
        </p:spPr>
      </p:pic>
      <p:sp>
        <p:nvSpPr>
          <p:cNvPr id="6" name="Text Placeholder 2">
            <a:extLst>
              <a:ext uri="{FF2B5EF4-FFF2-40B4-BE49-F238E27FC236}">
                <a16:creationId xmlns:a16="http://schemas.microsoft.com/office/drawing/2014/main" id="{28280EFD-605B-4843-8D20-931E34B69861}"/>
              </a:ext>
            </a:extLst>
          </p:cNvPr>
          <p:cNvSpPr txBox="1">
            <a:spLocks/>
          </p:cNvSpPr>
          <p:nvPr/>
        </p:nvSpPr>
        <p:spPr>
          <a:xfrm>
            <a:off x="237061" y="712956"/>
            <a:ext cx="8619938" cy="4226139"/>
          </a:xfrm>
          <a:prstGeom prst="rect">
            <a:avLst/>
          </a:prstGeom>
        </p:spPr>
        <p:txBody>
          <a:bodyPr vert="horz" anchor="t"/>
          <a:lstStyle>
            <a:lvl1pPr marL="0" indent="0" algn="l" defTabSz="457200" rtl="0" eaLnBrk="1" latinLnBrk="0" hangingPunct="1">
              <a:spcBef>
                <a:spcPts val="0"/>
              </a:spcBef>
              <a:buFont typeface="Arial"/>
              <a:buNone/>
              <a:defRPr sz="2400" kern="1200" baseline="0">
                <a:solidFill>
                  <a:schemeClr val="tx1"/>
                </a:solidFill>
                <a:latin typeface="Arial" pitchFamily="34" charset="0"/>
                <a:ea typeface="+mn-ea"/>
                <a:cs typeface="Arial" pitchFamily="34" charset="0"/>
              </a:defRPr>
            </a:lvl1pPr>
            <a:lvl2pPr marL="457200" indent="0" algn="l" defTabSz="457200" rtl="0" eaLnBrk="1" latinLnBrk="0" hangingPunct="1">
              <a:spcBef>
                <a:spcPct val="20000"/>
              </a:spcBef>
              <a:buFont typeface="Arial"/>
              <a:buNone/>
              <a:defRPr sz="2400" kern="1200">
                <a:solidFill>
                  <a:schemeClr val="tx1"/>
                </a:solidFill>
                <a:latin typeface="+mn-lt"/>
                <a:ea typeface="+mn-ea"/>
                <a:cs typeface="+mn-cs"/>
              </a:defRPr>
            </a:lvl2pPr>
            <a:lvl3pPr marL="914400" indent="0" algn="l" defTabSz="457200" rtl="0" eaLnBrk="1" latinLnBrk="0" hangingPunct="1">
              <a:spcBef>
                <a:spcPct val="20000"/>
              </a:spcBef>
              <a:buFont typeface="Arial"/>
              <a:buNone/>
              <a:defRPr sz="2400" kern="1200">
                <a:solidFill>
                  <a:schemeClr val="tx1"/>
                </a:solidFill>
                <a:latin typeface="+mn-lt"/>
                <a:ea typeface="+mn-ea"/>
                <a:cs typeface="+mn-cs"/>
              </a:defRPr>
            </a:lvl3pPr>
            <a:lvl4pPr marL="1371600" indent="0" algn="l" defTabSz="457200" rtl="0" eaLnBrk="1" latinLnBrk="0" hangingPunct="1">
              <a:spcBef>
                <a:spcPct val="20000"/>
              </a:spcBef>
              <a:buFont typeface="Arial"/>
              <a:buNone/>
              <a:defRPr sz="24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4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buFont typeface="Arial"/>
              <a:buChar char="•"/>
            </a:pPr>
            <a:r>
              <a:rPr lang="en-GB" sz="2000" dirty="0">
                <a:latin typeface="Arial"/>
                <a:cs typeface="Arial"/>
              </a:rPr>
              <a:t>So far, we have seen two fairly limited forms of input to our code</a:t>
            </a:r>
          </a:p>
          <a:p>
            <a:pPr marL="800100" lvl="1" indent="-342900">
              <a:buFont typeface="Arial"/>
              <a:buChar char="•"/>
            </a:pPr>
            <a:r>
              <a:rPr lang="en-GB" sz="2000" dirty="0">
                <a:latin typeface="Arial"/>
                <a:cs typeface="Arial"/>
              </a:rPr>
              <a:t>Using the </a:t>
            </a:r>
            <a:r>
              <a:rPr lang="en-GB" sz="2000" dirty="0">
                <a:latin typeface="Consolas" panose="020B0609020204030204" pitchFamily="49" charset="0"/>
                <a:cs typeface="Arial"/>
              </a:rPr>
              <a:t>input() </a:t>
            </a:r>
            <a:r>
              <a:rPr lang="en-GB" sz="2000" dirty="0">
                <a:latin typeface="Arial"/>
                <a:cs typeface="Arial"/>
              </a:rPr>
              <a:t>function to directly ask for user input</a:t>
            </a:r>
          </a:p>
          <a:p>
            <a:pPr marL="800100" lvl="1" indent="-342900">
              <a:buFont typeface="Arial"/>
              <a:buChar char="•"/>
            </a:pPr>
            <a:r>
              <a:rPr lang="en-GB" sz="2000" dirty="0">
                <a:latin typeface="Arial"/>
                <a:cs typeface="Arial"/>
              </a:rPr>
              <a:t>Using an API call</a:t>
            </a:r>
          </a:p>
          <a:p>
            <a:pPr marL="342900" indent="-342900">
              <a:buFont typeface="Arial"/>
              <a:buChar char="•"/>
            </a:pPr>
            <a:r>
              <a:rPr lang="en-GB" sz="2000" dirty="0">
                <a:latin typeface="Arial"/>
                <a:cs typeface="Arial"/>
              </a:rPr>
              <a:t>A more powerful technique is to read from text files</a:t>
            </a:r>
          </a:p>
          <a:p>
            <a:pPr marL="342900" indent="-342900">
              <a:buFont typeface="Arial"/>
              <a:buChar char="•"/>
            </a:pPr>
            <a:endParaRPr lang="en-GB" sz="2000" dirty="0">
              <a:latin typeface="Arial"/>
              <a:cs typeface="Arial"/>
            </a:endParaRPr>
          </a:p>
          <a:p>
            <a:pPr marL="342900" indent="-342900">
              <a:buFont typeface="Arial"/>
              <a:buChar char="•"/>
            </a:pPr>
            <a:r>
              <a:rPr lang="en-GB" sz="2000" dirty="0">
                <a:latin typeface="Arial"/>
                <a:cs typeface="Arial"/>
              </a:rPr>
              <a:t>You can upload a file to Google </a:t>
            </a:r>
            <a:r>
              <a:rPr lang="en-GB" sz="2000" dirty="0" err="1">
                <a:latin typeface="Arial"/>
                <a:cs typeface="Arial"/>
              </a:rPr>
              <a:t>Colab</a:t>
            </a:r>
            <a:r>
              <a:rPr lang="en-GB" sz="2000" dirty="0">
                <a:latin typeface="Arial"/>
                <a:cs typeface="Arial"/>
              </a:rPr>
              <a:t> to be read by Python from the sidebar</a:t>
            </a:r>
          </a:p>
          <a:p>
            <a:endParaRPr lang="en-GB" sz="2000" dirty="0">
              <a:latin typeface="Arial"/>
              <a:cs typeface="Arial"/>
            </a:endParaRPr>
          </a:p>
          <a:p>
            <a:pPr marL="342900" indent="-342900">
              <a:buFont typeface="Arial"/>
              <a:buChar char="•"/>
            </a:pPr>
            <a:endParaRPr lang="en-GB" sz="2000" dirty="0">
              <a:latin typeface="Arial"/>
              <a:cs typeface="Arial"/>
            </a:endParaRPr>
          </a:p>
          <a:p>
            <a:pPr marL="342900" indent="-342900">
              <a:buFont typeface="Arial"/>
              <a:buChar char="•"/>
            </a:pPr>
            <a:endParaRPr lang="en-GB" sz="2000" dirty="0">
              <a:latin typeface="Arial"/>
              <a:cs typeface="Arial"/>
            </a:endParaRPr>
          </a:p>
        </p:txBody>
      </p:sp>
      <p:pic>
        <p:nvPicPr>
          <p:cNvPr id="4" name="Picture 3">
            <a:extLst>
              <a:ext uri="{FF2B5EF4-FFF2-40B4-BE49-F238E27FC236}">
                <a16:creationId xmlns:a16="http://schemas.microsoft.com/office/drawing/2014/main" id="{AC1DBB93-108D-42B1-9878-471F0C0B8C6B}"/>
              </a:ext>
            </a:extLst>
          </p:cNvPr>
          <p:cNvPicPr>
            <a:picLocks noChangeAspect="1"/>
          </p:cNvPicPr>
          <p:nvPr/>
        </p:nvPicPr>
        <p:blipFill>
          <a:blip r:embed="rId3"/>
          <a:stretch>
            <a:fillRect/>
          </a:stretch>
        </p:blipFill>
        <p:spPr>
          <a:xfrm>
            <a:off x="2204275" y="3016677"/>
            <a:ext cx="4735449" cy="1605990"/>
          </a:xfrm>
          <a:prstGeom prst="rect">
            <a:avLst/>
          </a:prstGeom>
        </p:spPr>
      </p:pic>
    </p:spTree>
    <p:extLst>
      <p:ext uri="{BB962C8B-B14F-4D97-AF65-F5344CB8AC3E}">
        <p14:creationId xmlns:p14="http://schemas.microsoft.com/office/powerpoint/2010/main" val="38721881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ED92665A-0FDB-487A-858E-C63FFFE67F9F}"/>
              </a:ext>
            </a:extLst>
          </p:cNvPr>
          <p:cNvSpPr txBox="1"/>
          <p:nvPr/>
        </p:nvSpPr>
        <p:spPr>
          <a:xfrm>
            <a:off x="5689390" y="2245209"/>
            <a:ext cx="1321594" cy="246221"/>
          </a:xfrm>
          <a:prstGeom prst="rect">
            <a:avLst/>
          </a:prstGeom>
          <a:noFill/>
        </p:spPr>
        <p:txBody>
          <a:bodyPr wrap="square" rtlCol="0" anchor="ctr">
            <a:spAutoFit/>
          </a:bodyPr>
          <a:lstStyle/>
          <a:p>
            <a:pPr algn="ctr"/>
            <a:r>
              <a:rPr lang="en-GB" sz="1000" b="1" dirty="0"/>
              <a:t>Resources</a:t>
            </a:r>
          </a:p>
        </p:txBody>
      </p:sp>
      <p:pic>
        <p:nvPicPr>
          <p:cNvPr id="10" name="Picture 9" descr="A close up of a logo&#10;&#10;Description automatically generated">
            <a:extLst>
              <a:ext uri="{FF2B5EF4-FFF2-40B4-BE49-F238E27FC236}">
                <a16:creationId xmlns:a16="http://schemas.microsoft.com/office/drawing/2014/main" id="{39EBBE07-EA9E-4A31-86A4-4C7A9D4BE772}"/>
              </a:ext>
            </a:extLst>
          </p:cNvPr>
          <p:cNvPicPr>
            <a:picLocks noChangeAspect="1"/>
          </p:cNvPicPr>
          <p:nvPr/>
        </p:nvPicPr>
        <p:blipFill>
          <a:blip r:embed="rId2"/>
          <a:stretch>
            <a:fillRect/>
          </a:stretch>
        </p:blipFill>
        <p:spPr>
          <a:xfrm>
            <a:off x="6001800" y="1478777"/>
            <a:ext cx="696773" cy="696773"/>
          </a:xfrm>
          <a:prstGeom prst="rect">
            <a:avLst/>
          </a:prstGeom>
        </p:spPr>
      </p:pic>
      <p:sp>
        <p:nvSpPr>
          <p:cNvPr id="2" name="Title 1">
            <a:extLst>
              <a:ext uri="{FF2B5EF4-FFF2-40B4-BE49-F238E27FC236}">
                <a16:creationId xmlns:a16="http://schemas.microsoft.com/office/drawing/2014/main" id="{F7DA9A4F-1DFD-49DB-8569-F5AB18BD6161}"/>
              </a:ext>
            </a:extLst>
          </p:cNvPr>
          <p:cNvSpPr>
            <a:spLocks noGrp="1"/>
          </p:cNvSpPr>
          <p:nvPr>
            <p:ph type="title"/>
          </p:nvPr>
        </p:nvSpPr>
        <p:spPr/>
        <p:txBody>
          <a:bodyPr/>
          <a:lstStyle/>
          <a:p>
            <a:r>
              <a:rPr lang="en-GB" dirty="0"/>
              <a:t>Reading From a Text File</a:t>
            </a:r>
          </a:p>
        </p:txBody>
      </p:sp>
      <p:sp>
        <p:nvSpPr>
          <p:cNvPr id="3" name="Slide Number Placeholder 2">
            <a:extLst>
              <a:ext uri="{FF2B5EF4-FFF2-40B4-BE49-F238E27FC236}">
                <a16:creationId xmlns:a16="http://schemas.microsoft.com/office/drawing/2014/main" id="{7C3E703A-A386-472F-AD27-D2D983CC7A66}"/>
              </a:ext>
            </a:extLst>
          </p:cNvPr>
          <p:cNvSpPr>
            <a:spLocks noGrp="1"/>
          </p:cNvSpPr>
          <p:nvPr>
            <p:ph type="sldNum" sz="quarter" idx="4"/>
          </p:nvPr>
        </p:nvSpPr>
        <p:spPr/>
        <p:txBody>
          <a:bodyPr/>
          <a:lstStyle/>
          <a:p>
            <a:fld id="{3C4F54F3-C349-4609-AFEE-01462D5C7942}" type="slidenum">
              <a:rPr lang="en-GB" smtClean="0"/>
              <a:pPr/>
              <a:t>4</a:t>
            </a:fld>
            <a:endParaRPr lang="en-GB"/>
          </a:p>
        </p:txBody>
      </p:sp>
      <p:pic>
        <p:nvPicPr>
          <p:cNvPr id="11" name="Picture 10">
            <a:extLst>
              <a:ext uri="{FF2B5EF4-FFF2-40B4-BE49-F238E27FC236}">
                <a16:creationId xmlns:a16="http://schemas.microsoft.com/office/drawing/2014/main" id="{AE10D547-F5D1-43D9-93EA-E166E3C73F57}"/>
              </a:ext>
            </a:extLst>
          </p:cNvPr>
          <p:cNvPicPr>
            <a:picLocks noChangeAspect="1"/>
          </p:cNvPicPr>
          <p:nvPr/>
        </p:nvPicPr>
        <p:blipFill rotWithShape="1">
          <a:blip r:embed="rId3"/>
          <a:srcRect l="2982" t="3174" r="2869" b="2900"/>
          <a:stretch/>
        </p:blipFill>
        <p:spPr>
          <a:xfrm>
            <a:off x="8576572" y="4598283"/>
            <a:ext cx="498106" cy="496941"/>
          </a:xfrm>
          <a:prstGeom prst="ellipse">
            <a:avLst/>
          </a:prstGeom>
        </p:spPr>
      </p:pic>
      <p:sp>
        <p:nvSpPr>
          <p:cNvPr id="6" name="Text Placeholder 2">
            <a:extLst>
              <a:ext uri="{FF2B5EF4-FFF2-40B4-BE49-F238E27FC236}">
                <a16:creationId xmlns:a16="http://schemas.microsoft.com/office/drawing/2014/main" id="{28280EFD-605B-4843-8D20-931E34B69861}"/>
              </a:ext>
            </a:extLst>
          </p:cNvPr>
          <p:cNvSpPr txBox="1">
            <a:spLocks/>
          </p:cNvSpPr>
          <p:nvPr/>
        </p:nvSpPr>
        <p:spPr>
          <a:xfrm>
            <a:off x="237061" y="712956"/>
            <a:ext cx="8619938" cy="4226139"/>
          </a:xfrm>
          <a:prstGeom prst="rect">
            <a:avLst/>
          </a:prstGeom>
        </p:spPr>
        <p:txBody>
          <a:bodyPr vert="horz" anchor="t"/>
          <a:lstStyle>
            <a:lvl1pPr marL="0" indent="0" algn="l" defTabSz="457200" rtl="0" eaLnBrk="1" latinLnBrk="0" hangingPunct="1">
              <a:spcBef>
                <a:spcPts val="0"/>
              </a:spcBef>
              <a:buFont typeface="Arial"/>
              <a:buNone/>
              <a:defRPr sz="2400" kern="1200" baseline="0">
                <a:solidFill>
                  <a:schemeClr val="tx1"/>
                </a:solidFill>
                <a:latin typeface="Arial" pitchFamily="34" charset="0"/>
                <a:ea typeface="+mn-ea"/>
                <a:cs typeface="Arial" pitchFamily="34" charset="0"/>
              </a:defRPr>
            </a:lvl1pPr>
            <a:lvl2pPr marL="457200" indent="0" algn="l" defTabSz="457200" rtl="0" eaLnBrk="1" latinLnBrk="0" hangingPunct="1">
              <a:spcBef>
                <a:spcPct val="20000"/>
              </a:spcBef>
              <a:buFont typeface="Arial"/>
              <a:buNone/>
              <a:defRPr sz="2400" kern="1200">
                <a:solidFill>
                  <a:schemeClr val="tx1"/>
                </a:solidFill>
                <a:latin typeface="+mn-lt"/>
                <a:ea typeface="+mn-ea"/>
                <a:cs typeface="+mn-cs"/>
              </a:defRPr>
            </a:lvl2pPr>
            <a:lvl3pPr marL="914400" indent="0" algn="l" defTabSz="457200" rtl="0" eaLnBrk="1" latinLnBrk="0" hangingPunct="1">
              <a:spcBef>
                <a:spcPct val="20000"/>
              </a:spcBef>
              <a:buFont typeface="Arial"/>
              <a:buNone/>
              <a:defRPr sz="2400" kern="1200">
                <a:solidFill>
                  <a:schemeClr val="tx1"/>
                </a:solidFill>
                <a:latin typeface="+mn-lt"/>
                <a:ea typeface="+mn-ea"/>
                <a:cs typeface="+mn-cs"/>
              </a:defRPr>
            </a:lvl3pPr>
            <a:lvl4pPr marL="1371600" indent="0" algn="l" defTabSz="457200" rtl="0" eaLnBrk="1" latinLnBrk="0" hangingPunct="1">
              <a:spcBef>
                <a:spcPct val="20000"/>
              </a:spcBef>
              <a:buFont typeface="Arial"/>
              <a:buNone/>
              <a:defRPr sz="24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4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buFont typeface="Arial"/>
              <a:buChar char="•"/>
            </a:pPr>
            <a:r>
              <a:rPr lang="en-GB" sz="2000" dirty="0">
                <a:latin typeface="Arial"/>
                <a:cs typeface="Arial"/>
              </a:rPr>
              <a:t>We can read the following text file using the syntax below</a:t>
            </a:r>
          </a:p>
        </p:txBody>
      </p:sp>
      <p:pic>
        <p:nvPicPr>
          <p:cNvPr id="4" name="Picture 3">
            <a:extLst>
              <a:ext uri="{FF2B5EF4-FFF2-40B4-BE49-F238E27FC236}">
                <a16:creationId xmlns:a16="http://schemas.microsoft.com/office/drawing/2014/main" id="{01A05B65-EB11-425D-BD0F-2B69DA424279}"/>
              </a:ext>
            </a:extLst>
          </p:cNvPr>
          <p:cNvPicPr>
            <a:picLocks noChangeAspect="1"/>
          </p:cNvPicPr>
          <p:nvPr/>
        </p:nvPicPr>
        <p:blipFill rotWithShape="1">
          <a:blip r:embed="rId4"/>
          <a:srcRect l="325" t="1541" r="123" b="14251"/>
          <a:stretch/>
        </p:blipFill>
        <p:spPr>
          <a:xfrm>
            <a:off x="1795360" y="1435628"/>
            <a:ext cx="3200399" cy="993394"/>
          </a:xfrm>
          <a:prstGeom prst="rect">
            <a:avLst/>
          </a:prstGeom>
        </p:spPr>
      </p:pic>
      <p:sp>
        <p:nvSpPr>
          <p:cNvPr id="9" name="Rectangle 8">
            <a:hlinkClick r:id="rId5"/>
            <a:extLst>
              <a:ext uri="{FF2B5EF4-FFF2-40B4-BE49-F238E27FC236}">
                <a16:creationId xmlns:a16="http://schemas.microsoft.com/office/drawing/2014/main" id="{7A40DB79-2293-4ADC-941E-881C76F3595A}"/>
              </a:ext>
            </a:extLst>
          </p:cNvPr>
          <p:cNvSpPr/>
          <p:nvPr/>
        </p:nvSpPr>
        <p:spPr>
          <a:xfrm>
            <a:off x="5748441" y="1343892"/>
            <a:ext cx="1186272" cy="1176867"/>
          </a:xfrm>
          <a:prstGeom prst="rect">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ln>
                <a:solidFill>
                  <a:schemeClr val="tx1"/>
                </a:solidFill>
              </a:ln>
            </a:endParaRPr>
          </a:p>
        </p:txBody>
      </p:sp>
      <p:sp>
        <p:nvSpPr>
          <p:cNvPr id="12" name="Rectangle 11">
            <a:extLst>
              <a:ext uri="{FF2B5EF4-FFF2-40B4-BE49-F238E27FC236}">
                <a16:creationId xmlns:a16="http://schemas.microsoft.com/office/drawing/2014/main" id="{CC9B3407-03C3-415E-A26A-58CFE60BF6DC}"/>
              </a:ext>
            </a:extLst>
          </p:cNvPr>
          <p:cNvSpPr/>
          <p:nvPr/>
        </p:nvSpPr>
        <p:spPr>
          <a:xfrm>
            <a:off x="6305550" y="4858509"/>
            <a:ext cx="2271022" cy="230832"/>
          </a:xfrm>
          <a:prstGeom prst="rect">
            <a:avLst/>
          </a:prstGeom>
        </p:spPr>
        <p:txBody>
          <a:bodyPr wrap="square">
            <a:spAutoFit/>
          </a:bodyPr>
          <a:lstStyle/>
          <a:p>
            <a:pPr algn="r"/>
            <a:r>
              <a:rPr lang="en-GB" sz="900" i="1" dirty="0"/>
              <a:t>Icon made by </a:t>
            </a:r>
            <a:r>
              <a:rPr lang="en-GB" sz="900" i="1" dirty="0">
                <a:hlinkClick r:id="rId6"/>
              </a:rPr>
              <a:t>Pixel perfect </a:t>
            </a:r>
            <a:r>
              <a:rPr lang="en-GB" sz="900" i="1" dirty="0"/>
              <a:t>from </a:t>
            </a:r>
            <a:r>
              <a:rPr lang="en-GB" sz="900" i="1" dirty="0" err="1">
                <a:hlinkClick r:id="rId6"/>
              </a:rPr>
              <a:t>flaticon</a:t>
            </a:r>
            <a:endParaRPr lang="en-GB" sz="900" i="1" dirty="0"/>
          </a:p>
        </p:txBody>
      </p:sp>
      <p:pic>
        <p:nvPicPr>
          <p:cNvPr id="13" name="Picture 12">
            <a:extLst>
              <a:ext uri="{FF2B5EF4-FFF2-40B4-BE49-F238E27FC236}">
                <a16:creationId xmlns:a16="http://schemas.microsoft.com/office/drawing/2014/main" id="{5AE7D838-A0B8-48AE-904B-233D35B797EB}"/>
              </a:ext>
            </a:extLst>
          </p:cNvPr>
          <p:cNvPicPr>
            <a:picLocks noChangeAspect="1"/>
          </p:cNvPicPr>
          <p:nvPr/>
        </p:nvPicPr>
        <p:blipFill>
          <a:blip r:embed="rId7"/>
          <a:stretch>
            <a:fillRect/>
          </a:stretch>
        </p:blipFill>
        <p:spPr>
          <a:xfrm>
            <a:off x="747709" y="3313414"/>
            <a:ext cx="3918224" cy="667736"/>
          </a:xfrm>
          <a:prstGeom prst="rect">
            <a:avLst/>
          </a:prstGeom>
        </p:spPr>
      </p:pic>
      <p:sp>
        <p:nvSpPr>
          <p:cNvPr id="14" name="Rectangle: Rounded Corners 13">
            <a:extLst>
              <a:ext uri="{FF2B5EF4-FFF2-40B4-BE49-F238E27FC236}">
                <a16:creationId xmlns:a16="http://schemas.microsoft.com/office/drawing/2014/main" id="{2CFC0452-0E15-4D8F-93EB-BC78746A277C}"/>
              </a:ext>
            </a:extLst>
          </p:cNvPr>
          <p:cNvSpPr/>
          <p:nvPr/>
        </p:nvSpPr>
        <p:spPr>
          <a:xfrm>
            <a:off x="5100381" y="2826025"/>
            <a:ext cx="3409023" cy="1642515"/>
          </a:xfrm>
          <a:prstGeom prst="round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a:t>You can replace </a:t>
            </a:r>
            <a:r>
              <a:rPr lang="en-GB" dirty="0">
                <a:latin typeface="Consolas" panose="020B0609020204030204" pitchFamily="49" charset="0"/>
              </a:rPr>
              <a:t>file</a:t>
            </a:r>
            <a:r>
              <a:rPr lang="en-GB" dirty="0"/>
              <a:t> with any temporary variable name. A common choice is simply </a:t>
            </a:r>
            <a:r>
              <a:rPr lang="en-GB" dirty="0">
                <a:latin typeface="Consolas" panose="020B0609020204030204" pitchFamily="49" charset="0"/>
              </a:rPr>
              <a:t>f</a:t>
            </a:r>
          </a:p>
        </p:txBody>
      </p:sp>
    </p:spTree>
    <p:extLst>
      <p:ext uri="{BB962C8B-B14F-4D97-AF65-F5344CB8AC3E}">
        <p14:creationId xmlns:p14="http://schemas.microsoft.com/office/powerpoint/2010/main" val="38085846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A9A4F-1DFD-49DB-8569-F5AB18BD6161}"/>
              </a:ext>
            </a:extLst>
          </p:cNvPr>
          <p:cNvSpPr>
            <a:spLocks noGrp="1"/>
          </p:cNvSpPr>
          <p:nvPr>
            <p:ph type="title"/>
          </p:nvPr>
        </p:nvSpPr>
        <p:spPr/>
        <p:txBody>
          <a:bodyPr/>
          <a:lstStyle/>
          <a:p>
            <a:r>
              <a:rPr lang="en-GB" dirty="0"/>
              <a:t>Aside: White lies upon white lies</a:t>
            </a:r>
          </a:p>
        </p:txBody>
      </p:sp>
      <p:sp>
        <p:nvSpPr>
          <p:cNvPr id="3" name="Slide Number Placeholder 2">
            <a:extLst>
              <a:ext uri="{FF2B5EF4-FFF2-40B4-BE49-F238E27FC236}">
                <a16:creationId xmlns:a16="http://schemas.microsoft.com/office/drawing/2014/main" id="{7C3E703A-A386-472F-AD27-D2D983CC7A66}"/>
              </a:ext>
            </a:extLst>
          </p:cNvPr>
          <p:cNvSpPr>
            <a:spLocks noGrp="1"/>
          </p:cNvSpPr>
          <p:nvPr>
            <p:ph type="sldNum" sz="quarter" idx="4"/>
          </p:nvPr>
        </p:nvSpPr>
        <p:spPr/>
        <p:txBody>
          <a:bodyPr/>
          <a:lstStyle/>
          <a:p>
            <a:fld id="{3C4F54F3-C349-4609-AFEE-01462D5C7942}" type="slidenum">
              <a:rPr lang="en-GB" smtClean="0"/>
              <a:pPr/>
              <a:t>5</a:t>
            </a:fld>
            <a:endParaRPr lang="en-GB"/>
          </a:p>
        </p:txBody>
      </p:sp>
      <p:pic>
        <p:nvPicPr>
          <p:cNvPr id="11" name="Picture 10">
            <a:extLst>
              <a:ext uri="{FF2B5EF4-FFF2-40B4-BE49-F238E27FC236}">
                <a16:creationId xmlns:a16="http://schemas.microsoft.com/office/drawing/2014/main" id="{AE10D547-F5D1-43D9-93EA-E166E3C73F57}"/>
              </a:ext>
            </a:extLst>
          </p:cNvPr>
          <p:cNvPicPr>
            <a:picLocks noChangeAspect="1"/>
          </p:cNvPicPr>
          <p:nvPr/>
        </p:nvPicPr>
        <p:blipFill rotWithShape="1">
          <a:blip r:embed="rId2"/>
          <a:srcRect l="2982" t="3174" r="2869" b="2900"/>
          <a:stretch/>
        </p:blipFill>
        <p:spPr>
          <a:xfrm>
            <a:off x="8576572" y="4598283"/>
            <a:ext cx="498106" cy="496941"/>
          </a:xfrm>
          <a:prstGeom prst="ellipse">
            <a:avLst/>
          </a:prstGeom>
        </p:spPr>
      </p:pic>
      <p:sp>
        <p:nvSpPr>
          <p:cNvPr id="6" name="Text Placeholder 2">
            <a:extLst>
              <a:ext uri="{FF2B5EF4-FFF2-40B4-BE49-F238E27FC236}">
                <a16:creationId xmlns:a16="http://schemas.microsoft.com/office/drawing/2014/main" id="{28280EFD-605B-4843-8D20-931E34B69861}"/>
              </a:ext>
            </a:extLst>
          </p:cNvPr>
          <p:cNvSpPr txBox="1">
            <a:spLocks/>
          </p:cNvSpPr>
          <p:nvPr/>
        </p:nvSpPr>
        <p:spPr>
          <a:xfrm>
            <a:off x="237061" y="712956"/>
            <a:ext cx="8619938" cy="4226139"/>
          </a:xfrm>
          <a:prstGeom prst="rect">
            <a:avLst/>
          </a:prstGeom>
        </p:spPr>
        <p:txBody>
          <a:bodyPr vert="horz" anchor="t"/>
          <a:lstStyle>
            <a:lvl1pPr marL="0" indent="0" algn="l" defTabSz="457200" rtl="0" eaLnBrk="1" latinLnBrk="0" hangingPunct="1">
              <a:spcBef>
                <a:spcPts val="0"/>
              </a:spcBef>
              <a:buFont typeface="Arial"/>
              <a:buNone/>
              <a:defRPr sz="2400" kern="1200" baseline="0">
                <a:solidFill>
                  <a:schemeClr val="tx1"/>
                </a:solidFill>
                <a:latin typeface="Arial" pitchFamily="34" charset="0"/>
                <a:ea typeface="+mn-ea"/>
                <a:cs typeface="Arial" pitchFamily="34" charset="0"/>
              </a:defRPr>
            </a:lvl1pPr>
            <a:lvl2pPr marL="457200" indent="0" algn="l" defTabSz="457200" rtl="0" eaLnBrk="1" latinLnBrk="0" hangingPunct="1">
              <a:spcBef>
                <a:spcPct val="20000"/>
              </a:spcBef>
              <a:buFont typeface="Arial"/>
              <a:buNone/>
              <a:defRPr sz="2400" kern="1200">
                <a:solidFill>
                  <a:schemeClr val="tx1"/>
                </a:solidFill>
                <a:latin typeface="+mn-lt"/>
                <a:ea typeface="+mn-ea"/>
                <a:cs typeface="+mn-cs"/>
              </a:defRPr>
            </a:lvl2pPr>
            <a:lvl3pPr marL="914400" indent="0" algn="l" defTabSz="457200" rtl="0" eaLnBrk="1" latinLnBrk="0" hangingPunct="1">
              <a:spcBef>
                <a:spcPct val="20000"/>
              </a:spcBef>
              <a:buFont typeface="Arial"/>
              <a:buNone/>
              <a:defRPr sz="2400" kern="1200">
                <a:solidFill>
                  <a:schemeClr val="tx1"/>
                </a:solidFill>
                <a:latin typeface="+mn-lt"/>
                <a:ea typeface="+mn-ea"/>
                <a:cs typeface="+mn-cs"/>
              </a:defRPr>
            </a:lvl3pPr>
            <a:lvl4pPr marL="1371600" indent="0" algn="l" defTabSz="457200" rtl="0" eaLnBrk="1" latinLnBrk="0" hangingPunct="1">
              <a:spcBef>
                <a:spcPct val="20000"/>
              </a:spcBef>
              <a:buFont typeface="Arial"/>
              <a:buNone/>
              <a:defRPr sz="24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4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buFont typeface="Arial"/>
              <a:buChar char="•"/>
            </a:pPr>
            <a:r>
              <a:rPr lang="en-GB" sz="2000" dirty="0">
                <a:latin typeface="Arial"/>
                <a:cs typeface="Arial"/>
              </a:rPr>
              <a:t>You may recall that we said you don’t have to use print if you only want to print one output of a cell</a:t>
            </a:r>
          </a:p>
          <a:p>
            <a:pPr marL="342900" indent="-342900">
              <a:buFont typeface="Arial"/>
              <a:buChar char="•"/>
            </a:pPr>
            <a:r>
              <a:rPr lang="en-GB" sz="2000" dirty="0">
                <a:latin typeface="Arial"/>
                <a:cs typeface="Arial"/>
              </a:rPr>
              <a:t>There is actually more subtly to this for certain types of objects</a:t>
            </a:r>
          </a:p>
          <a:p>
            <a:pPr marL="342900" indent="-342900">
              <a:buFont typeface="Arial"/>
              <a:buChar char="•"/>
            </a:pPr>
            <a:r>
              <a:rPr lang="en-GB" sz="2000" dirty="0">
                <a:latin typeface="Arial"/>
                <a:cs typeface="Arial"/>
              </a:rPr>
              <a:t>Whereas as typing a variable name will print it exactly, the print function will do a bit of tidying first</a:t>
            </a:r>
          </a:p>
          <a:p>
            <a:pPr marL="342900" indent="-342900">
              <a:buFont typeface="Arial"/>
              <a:buChar char="•"/>
            </a:pPr>
            <a:r>
              <a:rPr lang="en-GB" sz="2000" dirty="0">
                <a:latin typeface="Arial"/>
                <a:cs typeface="Arial"/>
              </a:rPr>
              <a:t>The most important change is that it evaluates special text characters</a:t>
            </a:r>
          </a:p>
        </p:txBody>
      </p:sp>
      <p:pic>
        <p:nvPicPr>
          <p:cNvPr id="7" name="Picture 6">
            <a:extLst>
              <a:ext uri="{FF2B5EF4-FFF2-40B4-BE49-F238E27FC236}">
                <a16:creationId xmlns:a16="http://schemas.microsoft.com/office/drawing/2014/main" id="{4CE2744B-9C75-416C-8CE4-D02A8944365B}"/>
              </a:ext>
            </a:extLst>
          </p:cNvPr>
          <p:cNvPicPr>
            <a:picLocks noChangeAspect="1"/>
          </p:cNvPicPr>
          <p:nvPr/>
        </p:nvPicPr>
        <p:blipFill>
          <a:blip r:embed="rId3"/>
          <a:stretch>
            <a:fillRect/>
          </a:stretch>
        </p:blipFill>
        <p:spPr>
          <a:xfrm>
            <a:off x="5811630" y="3116944"/>
            <a:ext cx="2704943" cy="1051368"/>
          </a:xfrm>
          <a:prstGeom prst="rect">
            <a:avLst/>
          </a:prstGeom>
        </p:spPr>
      </p:pic>
      <p:pic>
        <p:nvPicPr>
          <p:cNvPr id="4" name="Picture 3">
            <a:extLst>
              <a:ext uri="{FF2B5EF4-FFF2-40B4-BE49-F238E27FC236}">
                <a16:creationId xmlns:a16="http://schemas.microsoft.com/office/drawing/2014/main" id="{42486BB2-2FA2-4A25-9A01-795B8E010001}"/>
              </a:ext>
            </a:extLst>
          </p:cNvPr>
          <p:cNvPicPr>
            <a:picLocks noChangeAspect="1"/>
          </p:cNvPicPr>
          <p:nvPr/>
        </p:nvPicPr>
        <p:blipFill>
          <a:blip r:embed="rId4"/>
          <a:stretch>
            <a:fillRect/>
          </a:stretch>
        </p:blipFill>
        <p:spPr>
          <a:xfrm>
            <a:off x="464026" y="3328828"/>
            <a:ext cx="5120640" cy="627599"/>
          </a:xfrm>
          <a:prstGeom prst="rect">
            <a:avLst/>
          </a:prstGeom>
        </p:spPr>
      </p:pic>
    </p:spTree>
    <p:extLst>
      <p:ext uri="{BB962C8B-B14F-4D97-AF65-F5344CB8AC3E}">
        <p14:creationId xmlns:p14="http://schemas.microsoft.com/office/powerpoint/2010/main" val="42121071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A9A4F-1DFD-49DB-8569-F5AB18BD6161}"/>
              </a:ext>
            </a:extLst>
          </p:cNvPr>
          <p:cNvSpPr>
            <a:spLocks noGrp="1"/>
          </p:cNvSpPr>
          <p:nvPr>
            <p:ph type="title"/>
          </p:nvPr>
        </p:nvSpPr>
        <p:spPr/>
        <p:txBody>
          <a:bodyPr/>
          <a:lstStyle/>
          <a:p>
            <a:r>
              <a:rPr lang="en-GB" dirty="0"/>
              <a:t>Reading From a Text File</a:t>
            </a:r>
          </a:p>
        </p:txBody>
      </p:sp>
      <p:sp>
        <p:nvSpPr>
          <p:cNvPr id="3" name="Slide Number Placeholder 2">
            <a:extLst>
              <a:ext uri="{FF2B5EF4-FFF2-40B4-BE49-F238E27FC236}">
                <a16:creationId xmlns:a16="http://schemas.microsoft.com/office/drawing/2014/main" id="{7C3E703A-A386-472F-AD27-D2D983CC7A66}"/>
              </a:ext>
            </a:extLst>
          </p:cNvPr>
          <p:cNvSpPr>
            <a:spLocks noGrp="1"/>
          </p:cNvSpPr>
          <p:nvPr>
            <p:ph type="sldNum" sz="quarter" idx="4"/>
          </p:nvPr>
        </p:nvSpPr>
        <p:spPr/>
        <p:txBody>
          <a:bodyPr/>
          <a:lstStyle/>
          <a:p>
            <a:fld id="{3C4F54F3-C349-4609-AFEE-01462D5C7942}" type="slidenum">
              <a:rPr lang="en-GB" smtClean="0"/>
              <a:pPr/>
              <a:t>6</a:t>
            </a:fld>
            <a:endParaRPr lang="en-GB"/>
          </a:p>
        </p:txBody>
      </p:sp>
      <p:pic>
        <p:nvPicPr>
          <p:cNvPr id="11" name="Picture 10">
            <a:extLst>
              <a:ext uri="{FF2B5EF4-FFF2-40B4-BE49-F238E27FC236}">
                <a16:creationId xmlns:a16="http://schemas.microsoft.com/office/drawing/2014/main" id="{AE10D547-F5D1-43D9-93EA-E166E3C73F57}"/>
              </a:ext>
            </a:extLst>
          </p:cNvPr>
          <p:cNvPicPr>
            <a:picLocks noChangeAspect="1"/>
          </p:cNvPicPr>
          <p:nvPr/>
        </p:nvPicPr>
        <p:blipFill rotWithShape="1">
          <a:blip r:embed="rId2"/>
          <a:srcRect l="2982" t="3174" r="2869" b="2900"/>
          <a:stretch/>
        </p:blipFill>
        <p:spPr>
          <a:xfrm>
            <a:off x="8576572" y="4598283"/>
            <a:ext cx="498106" cy="496941"/>
          </a:xfrm>
          <a:prstGeom prst="ellipse">
            <a:avLst/>
          </a:prstGeom>
        </p:spPr>
      </p:pic>
      <p:sp>
        <p:nvSpPr>
          <p:cNvPr id="6" name="Text Placeholder 2">
            <a:extLst>
              <a:ext uri="{FF2B5EF4-FFF2-40B4-BE49-F238E27FC236}">
                <a16:creationId xmlns:a16="http://schemas.microsoft.com/office/drawing/2014/main" id="{28280EFD-605B-4843-8D20-931E34B69861}"/>
              </a:ext>
            </a:extLst>
          </p:cNvPr>
          <p:cNvSpPr txBox="1">
            <a:spLocks/>
          </p:cNvSpPr>
          <p:nvPr/>
        </p:nvSpPr>
        <p:spPr>
          <a:xfrm>
            <a:off x="237061" y="712956"/>
            <a:ext cx="8619938" cy="4226139"/>
          </a:xfrm>
          <a:prstGeom prst="rect">
            <a:avLst/>
          </a:prstGeom>
        </p:spPr>
        <p:txBody>
          <a:bodyPr vert="horz" anchor="t"/>
          <a:lstStyle>
            <a:lvl1pPr marL="0" indent="0" algn="l" defTabSz="457200" rtl="0" eaLnBrk="1" latinLnBrk="0" hangingPunct="1">
              <a:spcBef>
                <a:spcPts val="0"/>
              </a:spcBef>
              <a:buFont typeface="Arial"/>
              <a:buNone/>
              <a:defRPr sz="2400" kern="1200" baseline="0">
                <a:solidFill>
                  <a:schemeClr val="tx1"/>
                </a:solidFill>
                <a:latin typeface="Arial" pitchFamily="34" charset="0"/>
                <a:ea typeface="+mn-ea"/>
                <a:cs typeface="Arial" pitchFamily="34" charset="0"/>
              </a:defRPr>
            </a:lvl1pPr>
            <a:lvl2pPr marL="457200" indent="0" algn="l" defTabSz="457200" rtl="0" eaLnBrk="1" latinLnBrk="0" hangingPunct="1">
              <a:spcBef>
                <a:spcPct val="20000"/>
              </a:spcBef>
              <a:buFont typeface="Arial"/>
              <a:buNone/>
              <a:defRPr sz="2400" kern="1200">
                <a:solidFill>
                  <a:schemeClr val="tx1"/>
                </a:solidFill>
                <a:latin typeface="+mn-lt"/>
                <a:ea typeface="+mn-ea"/>
                <a:cs typeface="+mn-cs"/>
              </a:defRPr>
            </a:lvl2pPr>
            <a:lvl3pPr marL="914400" indent="0" algn="l" defTabSz="457200" rtl="0" eaLnBrk="1" latinLnBrk="0" hangingPunct="1">
              <a:spcBef>
                <a:spcPct val="20000"/>
              </a:spcBef>
              <a:buFont typeface="Arial"/>
              <a:buNone/>
              <a:defRPr sz="2400" kern="1200">
                <a:solidFill>
                  <a:schemeClr val="tx1"/>
                </a:solidFill>
                <a:latin typeface="+mn-lt"/>
                <a:ea typeface="+mn-ea"/>
                <a:cs typeface="+mn-cs"/>
              </a:defRPr>
            </a:lvl3pPr>
            <a:lvl4pPr marL="1371600" indent="0" algn="l" defTabSz="457200" rtl="0" eaLnBrk="1" latinLnBrk="0" hangingPunct="1">
              <a:spcBef>
                <a:spcPct val="20000"/>
              </a:spcBef>
              <a:buFont typeface="Arial"/>
              <a:buNone/>
              <a:defRPr sz="24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4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buFont typeface="Arial"/>
              <a:buChar char="•"/>
            </a:pPr>
            <a:r>
              <a:rPr lang="en-GB" sz="2000" dirty="0">
                <a:latin typeface="Arial"/>
                <a:cs typeface="Arial"/>
              </a:rPr>
              <a:t>We may want to read a text file into a list with one element per line</a:t>
            </a:r>
          </a:p>
          <a:p>
            <a:pPr marL="342900" indent="-342900">
              <a:buFont typeface="Arial"/>
              <a:buChar char="•"/>
            </a:pPr>
            <a:r>
              <a:rPr lang="en-GB" sz="2000" dirty="0">
                <a:latin typeface="Arial"/>
                <a:cs typeface="Arial"/>
              </a:rPr>
              <a:t>There are a few ways to do this. Arguably the easiest is to read the file as one and the split at each newline character</a:t>
            </a:r>
          </a:p>
        </p:txBody>
      </p:sp>
      <p:pic>
        <p:nvPicPr>
          <p:cNvPr id="5" name="Picture 4">
            <a:extLst>
              <a:ext uri="{FF2B5EF4-FFF2-40B4-BE49-F238E27FC236}">
                <a16:creationId xmlns:a16="http://schemas.microsoft.com/office/drawing/2014/main" id="{BE034086-EB94-4D4A-9334-4F5F77BD1F10}"/>
              </a:ext>
            </a:extLst>
          </p:cNvPr>
          <p:cNvPicPr>
            <a:picLocks noChangeAspect="1"/>
          </p:cNvPicPr>
          <p:nvPr/>
        </p:nvPicPr>
        <p:blipFill>
          <a:blip r:embed="rId3"/>
          <a:stretch>
            <a:fillRect/>
          </a:stretch>
        </p:blipFill>
        <p:spPr>
          <a:xfrm>
            <a:off x="2319337" y="2195902"/>
            <a:ext cx="4505325" cy="2234642"/>
          </a:xfrm>
          <a:prstGeom prst="rect">
            <a:avLst/>
          </a:prstGeom>
        </p:spPr>
      </p:pic>
    </p:spTree>
    <p:extLst>
      <p:ext uri="{BB962C8B-B14F-4D97-AF65-F5344CB8AC3E}">
        <p14:creationId xmlns:p14="http://schemas.microsoft.com/office/powerpoint/2010/main" val="30835724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A9A4F-1DFD-49DB-8569-F5AB18BD6161}"/>
              </a:ext>
            </a:extLst>
          </p:cNvPr>
          <p:cNvSpPr>
            <a:spLocks noGrp="1"/>
          </p:cNvSpPr>
          <p:nvPr>
            <p:ph type="title"/>
          </p:nvPr>
        </p:nvSpPr>
        <p:spPr/>
        <p:txBody>
          <a:bodyPr/>
          <a:lstStyle/>
          <a:p>
            <a:r>
              <a:rPr lang="en-GB" dirty="0"/>
              <a:t>Reading From a Text File Puzzles</a:t>
            </a:r>
          </a:p>
        </p:txBody>
      </p:sp>
      <p:sp>
        <p:nvSpPr>
          <p:cNvPr id="3" name="Slide Number Placeholder 2">
            <a:extLst>
              <a:ext uri="{FF2B5EF4-FFF2-40B4-BE49-F238E27FC236}">
                <a16:creationId xmlns:a16="http://schemas.microsoft.com/office/drawing/2014/main" id="{7C3E703A-A386-472F-AD27-D2D983CC7A66}"/>
              </a:ext>
            </a:extLst>
          </p:cNvPr>
          <p:cNvSpPr>
            <a:spLocks noGrp="1"/>
          </p:cNvSpPr>
          <p:nvPr>
            <p:ph type="sldNum" sz="quarter" idx="4"/>
          </p:nvPr>
        </p:nvSpPr>
        <p:spPr/>
        <p:txBody>
          <a:bodyPr/>
          <a:lstStyle/>
          <a:p>
            <a:fld id="{3C4F54F3-C349-4609-AFEE-01462D5C7942}" type="slidenum">
              <a:rPr lang="en-GB" smtClean="0"/>
              <a:pPr/>
              <a:t>7</a:t>
            </a:fld>
            <a:endParaRPr lang="en-GB"/>
          </a:p>
        </p:txBody>
      </p:sp>
      <p:pic>
        <p:nvPicPr>
          <p:cNvPr id="11" name="Picture 10">
            <a:extLst>
              <a:ext uri="{FF2B5EF4-FFF2-40B4-BE49-F238E27FC236}">
                <a16:creationId xmlns:a16="http://schemas.microsoft.com/office/drawing/2014/main" id="{AE10D547-F5D1-43D9-93EA-E166E3C73F57}"/>
              </a:ext>
            </a:extLst>
          </p:cNvPr>
          <p:cNvPicPr>
            <a:picLocks noChangeAspect="1"/>
          </p:cNvPicPr>
          <p:nvPr/>
        </p:nvPicPr>
        <p:blipFill rotWithShape="1">
          <a:blip r:embed="rId2"/>
          <a:srcRect l="2982" t="3174" r="2869" b="2900"/>
          <a:stretch/>
        </p:blipFill>
        <p:spPr>
          <a:xfrm>
            <a:off x="8576572" y="4598283"/>
            <a:ext cx="498106" cy="496941"/>
          </a:xfrm>
          <a:prstGeom prst="ellipse">
            <a:avLst/>
          </a:prstGeom>
        </p:spPr>
      </p:pic>
      <p:sp>
        <p:nvSpPr>
          <p:cNvPr id="6" name="Text Placeholder 2">
            <a:extLst>
              <a:ext uri="{FF2B5EF4-FFF2-40B4-BE49-F238E27FC236}">
                <a16:creationId xmlns:a16="http://schemas.microsoft.com/office/drawing/2014/main" id="{28280EFD-605B-4843-8D20-931E34B69861}"/>
              </a:ext>
            </a:extLst>
          </p:cNvPr>
          <p:cNvSpPr txBox="1">
            <a:spLocks/>
          </p:cNvSpPr>
          <p:nvPr/>
        </p:nvSpPr>
        <p:spPr>
          <a:xfrm>
            <a:off x="237061" y="712956"/>
            <a:ext cx="8619938" cy="4226139"/>
          </a:xfrm>
          <a:prstGeom prst="rect">
            <a:avLst/>
          </a:prstGeom>
        </p:spPr>
        <p:txBody>
          <a:bodyPr vert="horz" anchor="t"/>
          <a:lstStyle>
            <a:lvl1pPr marL="0" indent="0" algn="l" defTabSz="457200" rtl="0" eaLnBrk="1" latinLnBrk="0" hangingPunct="1">
              <a:spcBef>
                <a:spcPts val="0"/>
              </a:spcBef>
              <a:buFont typeface="Arial"/>
              <a:buNone/>
              <a:defRPr sz="2400" kern="1200" baseline="0">
                <a:solidFill>
                  <a:schemeClr val="tx1"/>
                </a:solidFill>
                <a:latin typeface="Arial" pitchFamily="34" charset="0"/>
                <a:ea typeface="+mn-ea"/>
                <a:cs typeface="Arial" pitchFamily="34" charset="0"/>
              </a:defRPr>
            </a:lvl1pPr>
            <a:lvl2pPr marL="457200" indent="0" algn="l" defTabSz="457200" rtl="0" eaLnBrk="1" latinLnBrk="0" hangingPunct="1">
              <a:spcBef>
                <a:spcPct val="20000"/>
              </a:spcBef>
              <a:buFont typeface="Arial"/>
              <a:buNone/>
              <a:defRPr sz="2400" kern="1200">
                <a:solidFill>
                  <a:schemeClr val="tx1"/>
                </a:solidFill>
                <a:latin typeface="+mn-lt"/>
                <a:ea typeface="+mn-ea"/>
                <a:cs typeface="+mn-cs"/>
              </a:defRPr>
            </a:lvl2pPr>
            <a:lvl3pPr marL="914400" indent="0" algn="l" defTabSz="457200" rtl="0" eaLnBrk="1" latinLnBrk="0" hangingPunct="1">
              <a:spcBef>
                <a:spcPct val="20000"/>
              </a:spcBef>
              <a:buFont typeface="Arial"/>
              <a:buNone/>
              <a:defRPr sz="2400" kern="1200">
                <a:solidFill>
                  <a:schemeClr val="tx1"/>
                </a:solidFill>
                <a:latin typeface="+mn-lt"/>
                <a:ea typeface="+mn-ea"/>
                <a:cs typeface="+mn-cs"/>
              </a:defRPr>
            </a:lvl3pPr>
            <a:lvl4pPr marL="1371600" indent="0" algn="l" defTabSz="457200" rtl="0" eaLnBrk="1" latinLnBrk="0" hangingPunct="1">
              <a:spcBef>
                <a:spcPct val="20000"/>
              </a:spcBef>
              <a:buFont typeface="Arial"/>
              <a:buNone/>
              <a:defRPr sz="24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4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buFont typeface="Arial"/>
              <a:buChar char="•"/>
            </a:pPr>
            <a:r>
              <a:rPr lang="en-GB" sz="2000" dirty="0">
                <a:latin typeface="Arial"/>
                <a:cs typeface="Arial"/>
              </a:rPr>
              <a:t>Download the text file </a:t>
            </a:r>
            <a:r>
              <a:rPr lang="en-GB" sz="2000" dirty="0">
                <a:latin typeface="Consolas" panose="020B0609020204030204" pitchFamily="49" charset="0"/>
                <a:cs typeface="Arial"/>
              </a:rPr>
              <a:t>passcode.txt</a:t>
            </a:r>
            <a:r>
              <a:rPr lang="en-GB" sz="2000" dirty="0">
                <a:latin typeface="+mn-lt"/>
                <a:cs typeface="Arial"/>
              </a:rPr>
              <a:t> from the resources of folder of this session’s material on GitHub and upload it to </a:t>
            </a:r>
            <a:r>
              <a:rPr lang="en-GB" sz="2000" dirty="0" err="1">
                <a:latin typeface="+mn-lt"/>
                <a:cs typeface="Arial"/>
              </a:rPr>
              <a:t>Colab</a:t>
            </a:r>
            <a:endParaRPr lang="en-GB" sz="2000" dirty="0">
              <a:latin typeface="+mn-lt"/>
              <a:cs typeface="Arial"/>
            </a:endParaRPr>
          </a:p>
          <a:p>
            <a:pPr marL="342900" indent="-342900">
              <a:buFont typeface="Arial"/>
              <a:buChar char="•"/>
            </a:pPr>
            <a:r>
              <a:rPr lang="en-GB" sz="2000" dirty="0">
                <a:latin typeface="+mn-lt"/>
                <a:cs typeface="Arial"/>
              </a:rPr>
              <a:t>Import the file and split this into a list of lines</a:t>
            </a:r>
          </a:p>
          <a:p>
            <a:pPr marL="342900" indent="-342900">
              <a:buFont typeface="Arial"/>
              <a:buChar char="•"/>
            </a:pPr>
            <a:r>
              <a:rPr lang="en-GB" sz="2000" dirty="0">
                <a:latin typeface="+mn-lt"/>
                <a:cs typeface="Arial"/>
              </a:rPr>
              <a:t>Loop through this list using enumeration to print out every tenth line (i.e. lines whose index is divisible by ten)</a:t>
            </a:r>
          </a:p>
          <a:p>
            <a:pPr marL="342900" indent="-342900">
              <a:buFont typeface="Arial"/>
              <a:buChar char="•"/>
            </a:pPr>
            <a:endParaRPr lang="en-GB" sz="2000" dirty="0">
              <a:latin typeface="+mn-lt"/>
              <a:cs typeface="Arial"/>
            </a:endParaRPr>
          </a:p>
          <a:p>
            <a:pPr marL="342900" indent="-342900">
              <a:buFont typeface="Arial"/>
              <a:buChar char="•"/>
            </a:pPr>
            <a:endParaRPr lang="en-GB" sz="2000" dirty="0">
              <a:latin typeface="Consolas" panose="020B0609020204030204" pitchFamily="49" charset="0"/>
              <a:cs typeface="Arial"/>
            </a:endParaRPr>
          </a:p>
        </p:txBody>
      </p:sp>
    </p:spTree>
    <p:extLst>
      <p:ext uri="{BB962C8B-B14F-4D97-AF65-F5344CB8AC3E}">
        <p14:creationId xmlns:p14="http://schemas.microsoft.com/office/powerpoint/2010/main" val="18946875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A9A4F-1DFD-49DB-8569-F5AB18BD6161}"/>
              </a:ext>
            </a:extLst>
          </p:cNvPr>
          <p:cNvSpPr>
            <a:spLocks noGrp="1"/>
          </p:cNvSpPr>
          <p:nvPr>
            <p:ph type="title"/>
          </p:nvPr>
        </p:nvSpPr>
        <p:spPr/>
        <p:txBody>
          <a:bodyPr/>
          <a:lstStyle/>
          <a:p>
            <a:r>
              <a:rPr lang="en-GB" dirty="0"/>
              <a:t>Reading From a Text File Puzzles Solutions</a:t>
            </a:r>
          </a:p>
        </p:txBody>
      </p:sp>
      <p:sp>
        <p:nvSpPr>
          <p:cNvPr id="3" name="Slide Number Placeholder 2">
            <a:extLst>
              <a:ext uri="{FF2B5EF4-FFF2-40B4-BE49-F238E27FC236}">
                <a16:creationId xmlns:a16="http://schemas.microsoft.com/office/drawing/2014/main" id="{7C3E703A-A386-472F-AD27-D2D983CC7A66}"/>
              </a:ext>
            </a:extLst>
          </p:cNvPr>
          <p:cNvSpPr>
            <a:spLocks noGrp="1"/>
          </p:cNvSpPr>
          <p:nvPr>
            <p:ph type="sldNum" sz="quarter" idx="4"/>
          </p:nvPr>
        </p:nvSpPr>
        <p:spPr/>
        <p:txBody>
          <a:bodyPr/>
          <a:lstStyle/>
          <a:p>
            <a:fld id="{3C4F54F3-C349-4609-AFEE-01462D5C7942}" type="slidenum">
              <a:rPr lang="en-GB" smtClean="0"/>
              <a:pPr/>
              <a:t>8</a:t>
            </a:fld>
            <a:endParaRPr lang="en-GB"/>
          </a:p>
        </p:txBody>
      </p:sp>
      <p:pic>
        <p:nvPicPr>
          <p:cNvPr id="11" name="Picture 10">
            <a:extLst>
              <a:ext uri="{FF2B5EF4-FFF2-40B4-BE49-F238E27FC236}">
                <a16:creationId xmlns:a16="http://schemas.microsoft.com/office/drawing/2014/main" id="{AE10D547-F5D1-43D9-93EA-E166E3C73F57}"/>
              </a:ext>
            </a:extLst>
          </p:cNvPr>
          <p:cNvPicPr>
            <a:picLocks noChangeAspect="1"/>
          </p:cNvPicPr>
          <p:nvPr/>
        </p:nvPicPr>
        <p:blipFill rotWithShape="1">
          <a:blip r:embed="rId2"/>
          <a:srcRect l="2982" t="3174" r="2869" b="2900"/>
          <a:stretch/>
        </p:blipFill>
        <p:spPr>
          <a:xfrm>
            <a:off x="8576572" y="4598283"/>
            <a:ext cx="498106" cy="496941"/>
          </a:xfrm>
          <a:prstGeom prst="ellipse">
            <a:avLst/>
          </a:prstGeom>
        </p:spPr>
      </p:pic>
      <p:pic>
        <p:nvPicPr>
          <p:cNvPr id="4" name="Picture 3">
            <a:extLst>
              <a:ext uri="{FF2B5EF4-FFF2-40B4-BE49-F238E27FC236}">
                <a16:creationId xmlns:a16="http://schemas.microsoft.com/office/drawing/2014/main" id="{0F4F9588-8298-443A-BE25-741B5A2BB8BD}"/>
              </a:ext>
            </a:extLst>
          </p:cNvPr>
          <p:cNvPicPr>
            <a:picLocks noChangeAspect="1"/>
          </p:cNvPicPr>
          <p:nvPr/>
        </p:nvPicPr>
        <p:blipFill>
          <a:blip r:embed="rId3"/>
          <a:stretch>
            <a:fillRect/>
          </a:stretch>
        </p:blipFill>
        <p:spPr>
          <a:xfrm>
            <a:off x="2585325" y="769786"/>
            <a:ext cx="4069124" cy="3603928"/>
          </a:xfrm>
          <a:prstGeom prst="rect">
            <a:avLst/>
          </a:prstGeom>
        </p:spPr>
      </p:pic>
    </p:spTree>
    <p:extLst>
      <p:ext uri="{BB962C8B-B14F-4D97-AF65-F5344CB8AC3E}">
        <p14:creationId xmlns:p14="http://schemas.microsoft.com/office/powerpoint/2010/main" val="42389592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A9A4F-1DFD-49DB-8569-F5AB18BD6161}"/>
              </a:ext>
            </a:extLst>
          </p:cNvPr>
          <p:cNvSpPr>
            <a:spLocks noGrp="1"/>
          </p:cNvSpPr>
          <p:nvPr>
            <p:ph type="title"/>
          </p:nvPr>
        </p:nvSpPr>
        <p:spPr/>
        <p:txBody>
          <a:bodyPr/>
          <a:lstStyle/>
          <a:p>
            <a:r>
              <a:rPr lang="en-GB" dirty="0"/>
              <a:t>Reading Text Files Sequentially</a:t>
            </a:r>
          </a:p>
        </p:txBody>
      </p:sp>
      <p:sp>
        <p:nvSpPr>
          <p:cNvPr id="3" name="Slide Number Placeholder 2">
            <a:extLst>
              <a:ext uri="{FF2B5EF4-FFF2-40B4-BE49-F238E27FC236}">
                <a16:creationId xmlns:a16="http://schemas.microsoft.com/office/drawing/2014/main" id="{7C3E703A-A386-472F-AD27-D2D983CC7A66}"/>
              </a:ext>
            </a:extLst>
          </p:cNvPr>
          <p:cNvSpPr>
            <a:spLocks noGrp="1"/>
          </p:cNvSpPr>
          <p:nvPr>
            <p:ph type="sldNum" sz="quarter" idx="4"/>
          </p:nvPr>
        </p:nvSpPr>
        <p:spPr/>
        <p:txBody>
          <a:bodyPr/>
          <a:lstStyle/>
          <a:p>
            <a:fld id="{3C4F54F3-C349-4609-AFEE-01462D5C7942}" type="slidenum">
              <a:rPr lang="en-GB" smtClean="0"/>
              <a:pPr/>
              <a:t>9</a:t>
            </a:fld>
            <a:endParaRPr lang="en-GB"/>
          </a:p>
        </p:txBody>
      </p:sp>
      <p:pic>
        <p:nvPicPr>
          <p:cNvPr id="11" name="Picture 10">
            <a:extLst>
              <a:ext uri="{FF2B5EF4-FFF2-40B4-BE49-F238E27FC236}">
                <a16:creationId xmlns:a16="http://schemas.microsoft.com/office/drawing/2014/main" id="{AE10D547-F5D1-43D9-93EA-E166E3C73F57}"/>
              </a:ext>
            </a:extLst>
          </p:cNvPr>
          <p:cNvPicPr>
            <a:picLocks noChangeAspect="1"/>
          </p:cNvPicPr>
          <p:nvPr/>
        </p:nvPicPr>
        <p:blipFill rotWithShape="1">
          <a:blip r:embed="rId2"/>
          <a:srcRect l="2982" t="3174" r="2869" b="2900"/>
          <a:stretch/>
        </p:blipFill>
        <p:spPr>
          <a:xfrm>
            <a:off x="8576572" y="4598283"/>
            <a:ext cx="498106" cy="496941"/>
          </a:xfrm>
          <a:prstGeom prst="ellipse">
            <a:avLst/>
          </a:prstGeom>
        </p:spPr>
      </p:pic>
      <p:sp>
        <p:nvSpPr>
          <p:cNvPr id="6" name="Text Placeholder 2">
            <a:extLst>
              <a:ext uri="{FF2B5EF4-FFF2-40B4-BE49-F238E27FC236}">
                <a16:creationId xmlns:a16="http://schemas.microsoft.com/office/drawing/2014/main" id="{28280EFD-605B-4843-8D20-931E34B69861}"/>
              </a:ext>
            </a:extLst>
          </p:cNvPr>
          <p:cNvSpPr txBox="1">
            <a:spLocks/>
          </p:cNvSpPr>
          <p:nvPr/>
        </p:nvSpPr>
        <p:spPr>
          <a:xfrm>
            <a:off x="237061" y="712956"/>
            <a:ext cx="8619938" cy="4226139"/>
          </a:xfrm>
          <a:prstGeom prst="rect">
            <a:avLst/>
          </a:prstGeom>
        </p:spPr>
        <p:txBody>
          <a:bodyPr vert="horz" anchor="t"/>
          <a:lstStyle>
            <a:lvl1pPr marL="0" indent="0" algn="l" defTabSz="457200" rtl="0" eaLnBrk="1" latinLnBrk="0" hangingPunct="1">
              <a:spcBef>
                <a:spcPts val="0"/>
              </a:spcBef>
              <a:buFont typeface="Arial"/>
              <a:buNone/>
              <a:defRPr sz="2400" kern="1200" baseline="0">
                <a:solidFill>
                  <a:schemeClr val="tx1"/>
                </a:solidFill>
                <a:latin typeface="Arial" pitchFamily="34" charset="0"/>
                <a:ea typeface="+mn-ea"/>
                <a:cs typeface="Arial" pitchFamily="34" charset="0"/>
              </a:defRPr>
            </a:lvl1pPr>
            <a:lvl2pPr marL="457200" indent="0" algn="l" defTabSz="457200" rtl="0" eaLnBrk="1" latinLnBrk="0" hangingPunct="1">
              <a:spcBef>
                <a:spcPct val="20000"/>
              </a:spcBef>
              <a:buFont typeface="Arial"/>
              <a:buNone/>
              <a:defRPr sz="2400" kern="1200">
                <a:solidFill>
                  <a:schemeClr val="tx1"/>
                </a:solidFill>
                <a:latin typeface="+mn-lt"/>
                <a:ea typeface="+mn-ea"/>
                <a:cs typeface="+mn-cs"/>
              </a:defRPr>
            </a:lvl2pPr>
            <a:lvl3pPr marL="914400" indent="0" algn="l" defTabSz="457200" rtl="0" eaLnBrk="1" latinLnBrk="0" hangingPunct="1">
              <a:spcBef>
                <a:spcPct val="20000"/>
              </a:spcBef>
              <a:buFont typeface="Arial"/>
              <a:buNone/>
              <a:defRPr sz="2400" kern="1200">
                <a:solidFill>
                  <a:schemeClr val="tx1"/>
                </a:solidFill>
                <a:latin typeface="+mn-lt"/>
                <a:ea typeface="+mn-ea"/>
                <a:cs typeface="+mn-cs"/>
              </a:defRPr>
            </a:lvl3pPr>
            <a:lvl4pPr marL="1371600" indent="0" algn="l" defTabSz="457200" rtl="0" eaLnBrk="1" latinLnBrk="0" hangingPunct="1">
              <a:spcBef>
                <a:spcPct val="20000"/>
              </a:spcBef>
              <a:buFont typeface="Arial"/>
              <a:buNone/>
              <a:defRPr sz="24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4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buFont typeface="Arial"/>
              <a:buChar char="•"/>
            </a:pPr>
            <a:r>
              <a:rPr lang="en-GB" sz="2000" dirty="0">
                <a:latin typeface="Arial"/>
                <a:cs typeface="Arial"/>
              </a:rPr>
              <a:t>We may want to read a text file into a list with one element per line</a:t>
            </a:r>
          </a:p>
          <a:p>
            <a:pPr marL="342900" indent="-342900">
              <a:buFont typeface="Arial"/>
              <a:buChar char="•"/>
            </a:pPr>
            <a:r>
              <a:rPr lang="en-GB" sz="2000" dirty="0">
                <a:latin typeface="Arial"/>
                <a:cs typeface="Arial"/>
              </a:rPr>
              <a:t>For example, when a text file is large, reading the who thing may consume too much memory</a:t>
            </a:r>
          </a:p>
          <a:p>
            <a:pPr marL="342900" indent="-342900">
              <a:buFont typeface="Arial"/>
              <a:buChar char="•"/>
            </a:pPr>
            <a:r>
              <a:rPr lang="en-GB" sz="2000" dirty="0">
                <a:latin typeface="Arial"/>
                <a:cs typeface="Arial"/>
              </a:rPr>
              <a:t>We can do this with </a:t>
            </a:r>
            <a:r>
              <a:rPr lang="en-GB" sz="2000" dirty="0">
                <a:latin typeface="Consolas" panose="020B0609020204030204" pitchFamily="49" charset="0"/>
                <a:cs typeface="Arial"/>
              </a:rPr>
              <a:t>.</a:t>
            </a:r>
            <a:r>
              <a:rPr lang="en-GB" sz="2000" dirty="0" err="1">
                <a:latin typeface="Consolas" panose="020B0609020204030204" pitchFamily="49" charset="0"/>
                <a:cs typeface="Arial"/>
              </a:rPr>
              <a:t>readline</a:t>
            </a:r>
            <a:r>
              <a:rPr lang="en-GB" sz="2000" dirty="0">
                <a:latin typeface="Consolas" panose="020B0609020204030204" pitchFamily="49" charset="0"/>
                <a:cs typeface="Arial"/>
              </a:rPr>
              <a:t>() </a:t>
            </a:r>
            <a:r>
              <a:rPr lang="en-GB" sz="2000" dirty="0">
                <a:latin typeface="Calibri" panose="020F0502020204030204" pitchFamily="34" charset="0"/>
                <a:cs typeface="Calibri" panose="020F0502020204030204" pitchFamily="34" charset="0"/>
              </a:rPr>
              <a:t>and</a:t>
            </a:r>
            <a:r>
              <a:rPr lang="en-GB" sz="2000" dirty="0">
                <a:latin typeface="Consolas" panose="020B0609020204030204" pitchFamily="49" charset="0"/>
                <a:cs typeface="Arial"/>
              </a:rPr>
              <a:t> .replace()</a:t>
            </a:r>
          </a:p>
        </p:txBody>
      </p:sp>
      <p:pic>
        <p:nvPicPr>
          <p:cNvPr id="4" name="Picture 3">
            <a:extLst>
              <a:ext uri="{FF2B5EF4-FFF2-40B4-BE49-F238E27FC236}">
                <a16:creationId xmlns:a16="http://schemas.microsoft.com/office/drawing/2014/main" id="{D7A1BCAB-8E47-4F16-9606-4303CC7EB4FD}"/>
              </a:ext>
            </a:extLst>
          </p:cNvPr>
          <p:cNvPicPr>
            <a:picLocks noChangeAspect="1"/>
          </p:cNvPicPr>
          <p:nvPr/>
        </p:nvPicPr>
        <p:blipFill>
          <a:blip r:embed="rId3"/>
          <a:stretch>
            <a:fillRect/>
          </a:stretch>
        </p:blipFill>
        <p:spPr>
          <a:xfrm>
            <a:off x="2543425" y="2258346"/>
            <a:ext cx="4057149" cy="2339937"/>
          </a:xfrm>
          <a:prstGeom prst="rect">
            <a:avLst/>
          </a:prstGeom>
        </p:spPr>
      </p:pic>
    </p:spTree>
    <p:extLst>
      <p:ext uri="{BB962C8B-B14F-4D97-AF65-F5344CB8AC3E}">
        <p14:creationId xmlns:p14="http://schemas.microsoft.com/office/powerpoint/2010/main" val="159444455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STRAZENECA" val="TEMPLATE04"/>
</p:tagLst>
</file>

<file path=ppt/theme/theme1.xml><?xml version="1.0" encoding="utf-8"?>
<a:theme xmlns:a="http://schemas.openxmlformats.org/drawingml/2006/main" name="AZ Cover Slide Options">
  <a:themeElements>
    <a:clrScheme name="Custom 239">
      <a:dk1>
        <a:srgbClr val="000000"/>
      </a:dk1>
      <a:lt1>
        <a:srgbClr val="FFFFFF"/>
      </a:lt1>
      <a:dk2>
        <a:srgbClr val="830051"/>
      </a:dk2>
      <a:lt2>
        <a:srgbClr val="F0AB00"/>
      </a:lt2>
      <a:accent1>
        <a:srgbClr val="830051"/>
      </a:accent1>
      <a:accent2>
        <a:srgbClr val="003865"/>
      </a:accent2>
      <a:accent3>
        <a:srgbClr val="68D2DF"/>
      </a:accent3>
      <a:accent4>
        <a:srgbClr val="3C1053"/>
      </a:accent4>
      <a:accent5>
        <a:srgbClr val="C4D600"/>
      </a:accent5>
      <a:accent6>
        <a:srgbClr val="3F4444"/>
      </a:accent6>
      <a:hlink>
        <a:srgbClr val="003865"/>
      </a:hlink>
      <a:folHlink>
        <a:srgbClr val="9DB0AC"/>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AZ_External_16x9_AUG2019" id="{4E3592B0-A59B-4142-96CE-79C493DDFC41}" vid="{2E14A555-39E0-6043-81F6-2A1020966FF9}"/>
    </a:ext>
  </a:extLst>
</a:theme>
</file>

<file path=ppt/theme/theme2.xml><?xml version="1.0" encoding="utf-8"?>
<a:theme xmlns:a="http://schemas.openxmlformats.org/drawingml/2006/main" name="AZ Divider Slide Options">
  <a:themeElements>
    <a:clrScheme name="Custom 203">
      <a:dk1>
        <a:srgbClr val="000000"/>
      </a:dk1>
      <a:lt1>
        <a:srgbClr val="FFFFFF"/>
      </a:lt1>
      <a:dk2>
        <a:srgbClr val="830051"/>
      </a:dk2>
      <a:lt2>
        <a:srgbClr val="F0AB00"/>
      </a:lt2>
      <a:accent1>
        <a:srgbClr val="830051"/>
      </a:accent1>
      <a:accent2>
        <a:srgbClr val="003865"/>
      </a:accent2>
      <a:accent3>
        <a:srgbClr val="68D2DF"/>
      </a:accent3>
      <a:accent4>
        <a:srgbClr val="3C1053"/>
      </a:accent4>
      <a:accent5>
        <a:srgbClr val="C4D600"/>
      </a:accent5>
      <a:accent6>
        <a:srgbClr val="3F4444"/>
      </a:accent6>
      <a:hlink>
        <a:srgbClr val="003865"/>
      </a:hlink>
      <a:folHlink>
        <a:srgbClr val="9DA7AC"/>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AZ_External_16x9_AUG2019" id="{4E3592B0-A59B-4142-96CE-79C493DDFC41}" vid="{548DD855-D4F5-C140-8E62-5E9C7E83AC73}"/>
    </a:ext>
  </a:extLst>
</a:theme>
</file>

<file path=ppt/theme/theme3.xml><?xml version="1.0" encoding="utf-8"?>
<a:theme xmlns:a="http://schemas.openxmlformats.org/drawingml/2006/main" name="AZ Divider Slide Options - Colours">
  <a:themeElements>
    <a:clrScheme name="Custom 203">
      <a:dk1>
        <a:srgbClr val="000000"/>
      </a:dk1>
      <a:lt1>
        <a:srgbClr val="FFFFFF"/>
      </a:lt1>
      <a:dk2>
        <a:srgbClr val="830051"/>
      </a:dk2>
      <a:lt2>
        <a:srgbClr val="F0AB00"/>
      </a:lt2>
      <a:accent1>
        <a:srgbClr val="830051"/>
      </a:accent1>
      <a:accent2>
        <a:srgbClr val="003865"/>
      </a:accent2>
      <a:accent3>
        <a:srgbClr val="68D2DF"/>
      </a:accent3>
      <a:accent4>
        <a:srgbClr val="3C1053"/>
      </a:accent4>
      <a:accent5>
        <a:srgbClr val="C4D600"/>
      </a:accent5>
      <a:accent6>
        <a:srgbClr val="3F4444"/>
      </a:accent6>
      <a:hlink>
        <a:srgbClr val="003865"/>
      </a:hlink>
      <a:folHlink>
        <a:srgbClr val="9DA7AC"/>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AZ_External_16x9_AUG2019" id="{4E3592B0-A59B-4142-96CE-79C493DDFC41}" vid="{F859A2E0-7DA1-7646-9600-5BD0D29A3DDD}"/>
    </a:ext>
  </a:extLst>
</a:theme>
</file>

<file path=ppt/theme/theme4.xml><?xml version="1.0" encoding="utf-8"?>
<a:theme xmlns:a="http://schemas.openxmlformats.org/drawingml/2006/main" name="AZ General Master Slide Options">
  <a:themeElements>
    <a:clrScheme name="Custom 203">
      <a:dk1>
        <a:srgbClr val="000000"/>
      </a:dk1>
      <a:lt1>
        <a:srgbClr val="FFFFFF"/>
      </a:lt1>
      <a:dk2>
        <a:srgbClr val="830051"/>
      </a:dk2>
      <a:lt2>
        <a:srgbClr val="F0AB00"/>
      </a:lt2>
      <a:accent1>
        <a:srgbClr val="830051"/>
      </a:accent1>
      <a:accent2>
        <a:srgbClr val="003865"/>
      </a:accent2>
      <a:accent3>
        <a:srgbClr val="68D2DF"/>
      </a:accent3>
      <a:accent4>
        <a:srgbClr val="3C1053"/>
      </a:accent4>
      <a:accent5>
        <a:srgbClr val="C4D600"/>
      </a:accent5>
      <a:accent6>
        <a:srgbClr val="3F4444"/>
      </a:accent6>
      <a:hlink>
        <a:srgbClr val="003865"/>
      </a:hlink>
      <a:folHlink>
        <a:srgbClr val="9DA7AC"/>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AZ_External_16x9_AUG2019" id="{4E3592B0-A59B-4142-96CE-79C493DDFC41}" vid="{615A65BA-BBA0-B148-8D15-74EA144B5FAF}"/>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SharedContentType xmlns="Microsoft.SharePoint.Taxonomy.ContentTypeSync" SourceId="1ee89e71-04cd-405e-9ca3-99e020c1694d" ContentTypeId="0x0101" PreviousValue="false"/>
</file>

<file path=customXml/item2.xml><?xml version="1.0" encoding="utf-8"?>
<ct:contentTypeSchema xmlns:ct="http://schemas.microsoft.com/office/2006/metadata/contentType" xmlns:ma="http://schemas.microsoft.com/office/2006/metadata/properties/metaAttributes" ct:_="" ma:_="" ma:contentTypeName="Document" ma:contentTypeID="0x010100C9F3DD611966374C9EAA8DC5A2F94CD8" ma:contentTypeVersion="8" ma:contentTypeDescription="Create a new document." ma:contentTypeScope="" ma:versionID="18a8759320524e51783f13c6663a10d1">
  <xsd:schema xmlns:xsd="http://www.w3.org/2001/XMLSchema" xmlns:xs="http://www.w3.org/2001/XMLSchema" xmlns:p="http://schemas.microsoft.com/office/2006/metadata/properties" xmlns:ns2="44a56295-c29e-4898-8136-a54736c65b82" xmlns:ns3="9675ef8f-b755-4cd6-a742-8cae3d86c4fe" targetNamespace="http://schemas.microsoft.com/office/2006/metadata/properties" ma:root="true" ma:fieldsID="1b693415669a5bc10d56a9234ce5202b" ns2:_="" ns3:_="">
    <xsd:import namespace="44a56295-c29e-4898-8136-a54736c65b82"/>
    <xsd:import namespace="9675ef8f-b755-4cd6-a742-8cae3d86c4fe"/>
    <xsd:element name="properties">
      <xsd:complexType>
        <xsd:sequence>
          <xsd:element name="documentManagement">
            <xsd:complexType>
              <xsd:all>
                <xsd:element ref="ns2:Descriptions" minOccurs="0"/>
                <xsd:element ref="ns2:Keyword" minOccurs="0"/>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4a56295-c29e-4898-8136-a54736c65b82" elementFormDefault="qualified">
    <xsd:import namespace="http://schemas.microsoft.com/office/2006/documentManagement/types"/>
    <xsd:import namespace="http://schemas.microsoft.com/office/infopath/2007/PartnerControls"/>
    <xsd:element name="Descriptions" ma:index="8" nillable="true" ma:displayName="Descriptions" ma:description="Describe your document to make it appear at the top of search results" ma:internalName="Descriptions">
      <xsd:simpleType>
        <xsd:restriction base="dms:Note">
          <xsd:maxLength value="255"/>
        </xsd:restriction>
      </xsd:simpleType>
    </xsd:element>
    <xsd:element name="Keyword" ma:index="9" nillable="true" ma:displayName="Keyword" ma:description="Enter list of terms separated by semi-colon(;)" ma:internalName="Keyword">
      <xsd:simpleType>
        <xsd:restriction base="dms:Text">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9675ef8f-b755-4cd6-a742-8cae3d86c4fe"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p:properties xmlns:p="http://schemas.microsoft.com/office/2006/metadata/properties" xmlns:xsi="http://www.w3.org/2001/XMLSchema-instance" xmlns:pc="http://schemas.microsoft.com/office/infopath/2007/PartnerControls">
  <documentManagement>
    <Keyword xmlns="44a56295-c29e-4898-8136-a54736c65b82" xsi:nil="true"/>
    <Descriptions xmlns="44a56295-c29e-4898-8136-a54736c65b82" xsi:nil="true"/>
  </documentManagement>
</p:properties>
</file>

<file path=customXml/itemProps1.xml><?xml version="1.0" encoding="utf-8"?>
<ds:datastoreItem xmlns:ds="http://schemas.openxmlformats.org/officeDocument/2006/customXml" ds:itemID="{91989A13-6EBC-4BFF-A25C-E4D3CAAA08AF}">
  <ds:schemaRefs>
    <ds:schemaRef ds:uri="Microsoft.SharePoint.Taxonomy.ContentTypeSync"/>
  </ds:schemaRefs>
</ds:datastoreItem>
</file>

<file path=customXml/itemProps2.xml><?xml version="1.0" encoding="utf-8"?>
<ds:datastoreItem xmlns:ds="http://schemas.openxmlformats.org/officeDocument/2006/customXml" ds:itemID="{68ED3CC4-90A9-4466-8611-49F71BEF9534}">
  <ds:schemaRefs>
    <ds:schemaRef ds:uri="44a56295-c29e-4898-8136-a54736c65b82"/>
    <ds:schemaRef ds:uri="9675ef8f-b755-4cd6-a742-8cae3d86c4fe"/>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BEBDFA33-3959-412D-BF65-F572B77FF4EC}">
  <ds:schemaRefs>
    <ds:schemaRef ds:uri="http://schemas.microsoft.com/sharepoint/v3/contenttype/forms"/>
  </ds:schemaRefs>
</ds:datastoreItem>
</file>

<file path=customXml/itemProps4.xml><?xml version="1.0" encoding="utf-8"?>
<ds:datastoreItem xmlns:ds="http://schemas.openxmlformats.org/officeDocument/2006/customXml" ds:itemID="{9F6F5FD0-A94F-4E0E-8953-A634089166A9}">
  <ds:schemaRefs>
    <ds:schemaRef ds:uri="44a56295-c29e-4898-8136-a54736c65b82"/>
    <ds:schemaRef ds:uri="9675ef8f-b755-4cd6-a742-8cae3d86c4fe"/>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blank</Template>
  <TotalTime>999</TotalTime>
  <Words>1211</Words>
  <Application>Microsoft Office PowerPoint</Application>
  <PresentationFormat>On-screen Show (16:9)</PresentationFormat>
  <Paragraphs>129</Paragraphs>
  <Slides>24</Slides>
  <Notes>0</Notes>
  <HiddenSlides>0</HiddenSlides>
  <MMClips>0</MMClips>
  <ScaleCrop>false</ScaleCrop>
  <HeadingPairs>
    <vt:vector size="6" baseType="variant">
      <vt:variant>
        <vt:lpstr>Fonts Used</vt:lpstr>
      </vt:variant>
      <vt:variant>
        <vt:i4>3</vt:i4>
      </vt:variant>
      <vt:variant>
        <vt:lpstr>Theme</vt:lpstr>
      </vt:variant>
      <vt:variant>
        <vt:i4>4</vt:i4>
      </vt:variant>
      <vt:variant>
        <vt:lpstr>Slide Titles</vt:lpstr>
      </vt:variant>
      <vt:variant>
        <vt:i4>24</vt:i4>
      </vt:variant>
    </vt:vector>
  </HeadingPairs>
  <TitlesOfParts>
    <vt:vector size="31" baseType="lpstr">
      <vt:lpstr>Arial</vt:lpstr>
      <vt:lpstr>Calibri</vt:lpstr>
      <vt:lpstr>Consolas</vt:lpstr>
      <vt:lpstr>AZ Cover Slide Options</vt:lpstr>
      <vt:lpstr>AZ Divider Slide Options</vt:lpstr>
      <vt:lpstr>AZ Divider Slide Options - Colours</vt:lpstr>
      <vt:lpstr>AZ General Master Slide Options</vt:lpstr>
      <vt:lpstr>Beginner’s Python – Session Eight</vt:lpstr>
      <vt:lpstr>Session Content</vt:lpstr>
      <vt:lpstr>Reading From a Text File</vt:lpstr>
      <vt:lpstr>Reading From a Text File</vt:lpstr>
      <vt:lpstr>Aside: White lies upon white lies</vt:lpstr>
      <vt:lpstr>Reading From a Text File</vt:lpstr>
      <vt:lpstr>Reading From a Text File Puzzles</vt:lpstr>
      <vt:lpstr>Reading From a Text File Puzzles Solutions</vt:lpstr>
      <vt:lpstr>Reading Text Files Sequentially</vt:lpstr>
      <vt:lpstr>Reading Text Files Sequentially Puzzles</vt:lpstr>
      <vt:lpstr>Reading Text Files Sequentially Puzzles Solutions</vt:lpstr>
      <vt:lpstr>Writing to Text Files</vt:lpstr>
      <vt:lpstr>Writing to Text Files Puzzles</vt:lpstr>
      <vt:lpstr>Writing to Text Files Puzzles Solutions</vt:lpstr>
      <vt:lpstr>Raising Errors</vt:lpstr>
      <vt:lpstr>Raising Errors</vt:lpstr>
      <vt:lpstr>Aside: Validation Helpers</vt:lpstr>
      <vt:lpstr>Raising Errors Puzzles</vt:lpstr>
      <vt:lpstr>Raising Errors Solutions</vt:lpstr>
      <vt:lpstr>Built-in Modules</vt:lpstr>
      <vt:lpstr>Built-in Modules</vt:lpstr>
      <vt:lpstr>Aside: Aliases</vt:lpstr>
      <vt:lpstr>Built-in Modules Puzzles</vt:lpstr>
      <vt:lpstr>Closing Notes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Code Club</dc:title>
  <dc:creator>McKinney, David</dc:creator>
  <cp:keywords>16:9</cp:keywords>
  <dc:description>v1.0</dc:description>
  <cp:lastModifiedBy>Tim Hargreaves</cp:lastModifiedBy>
  <cp:revision>62</cp:revision>
  <cp:lastPrinted>2018-03-07T14:46:57Z</cp:lastPrinted>
  <dcterms:created xsi:type="dcterms:W3CDTF">2019-10-30T15:52:02Z</dcterms:created>
  <dcterms:modified xsi:type="dcterms:W3CDTF">2020-07-12T21:48:48Z</dcterms:modified>
  <cp:category>Template</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lient">
    <vt:lpwstr>AstraZeneca</vt:lpwstr>
  </property>
  <property fmtid="{D5CDD505-2E9C-101B-9397-08002B2CF9AE}" pid="3" name="Language">
    <vt:lpwstr>English (UK)</vt:lpwstr>
  </property>
  <property fmtid="{D5CDD505-2E9C-101B-9397-08002B2CF9AE}" pid="4" name="Owner">
    <vt:lpwstr>P L Kessler</vt:lpwstr>
  </property>
  <property fmtid="{D5CDD505-2E9C-101B-9397-08002B2CF9AE}" pid="5" name="Project">
    <vt:lpwstr>The Chase</vt:lpwstr>
  </property>
  <property fmtid="{D5CDD505-2E9C-101B-9397-08002B2CF9AE}" pid="6" name="Publisher">
    <vt:lpwstr>Kessler Associates</vt:lpwstr>
  </property>
  <property fmtid="{D5CDD505-2E9C-101B-9397-08002B2CF9AE}" pid="7" name="ContentTypeId">
    <vt:lpwstr>0x010100C9F3DD611966374C9EAA8DC5A2F94CD8</vt:lpwstr>
  </property>
</Properties>
</file>